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tags/tag2.xml" ContentType="application/vnd.openxmlformats-officedocument.presentationml.tags+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tags/tag3.xml" ContentType="application/vnd.openxmlformats-officedocument.presentationml.tags+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4.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04" r:id="rId3"/>
    <p:sldId id="275" r:id="rId4"/>
    <p:sldId id="300" r:id="rId5"/>
    <p:sldId id="265" r:id="rId6"/>
    <p:sldId id="297" r:id="rId7"/>
    <p:sldId id="267" r:id="rId8"/>
    <p:sldId id="281" r:id="rId9"/>
    <p:sldId id="282" r:id="rId10"/>
    <p:sldId id="296" r:id="rId11"/>
    <p:sldId id="298" r:id="rId12"/>
    <p:sldId id="294" r:id="rId13"/>
    <p:sldId id="299" r:id="rId14"/>
    <p:sldId id="302" r:id="rId15"/>
    <p:sldId id="305" r:id="rId16"/>
    <p:sldId id="273" r:id="rId17"/>
    <p:sldId id="289" r:id="rId18"/>
  </p:sldIdLst>
  <p:sldSz cx="12192000" cy="6858000"/>
  <p:notesSz cx="7315200" cy="96012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nhfv.org" initials="t" lastIdx="1" clrIdx="0">
    <p:extLst>
      <p:ext uri="{19B8F6BF-5375-455C-9EA6-DF929625EA0E}">
        <p15:presenceInfo xmlns:p15="http://schemas.microsoft.com/office/powerpoint/2012/main" userId="tom@nhfv.o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4827" autoAdjust="0"/>
  </p:normalViewPr>
  <p:slideViewPr>
    <p:cSldViewPr snapToGrid="0">
      <p:cViewPr varScale="1">
        <p:scale>
          <a:sx n="63" d="100"/>
          <a:sy n="63" d="100"/>
        </p:scale>
        <p:origin x="2430" y="60"/>
      </p:cViewPr>
      <p:guideLst/>
    </p:cSldViewPr>
  </p:slideViewPr>
  <p:outlineViewPr>
    <p:cViewPr>
      <p:scale>
        <a:sx n="33" d="100"/>
        <a:sy n="33" d="100"/>
      </p:scale>
      <p:origin x="0" y="-139"/>
    </p:cViewPr>
  </p:outlineViewPr>
  <p:notesTextViewPr>
    <p:cViewPr>
      <p:scale>
        <a:sx n="1" d="1"/>
        <a:sy n="1" d="1"/>
      </p:scale>
      <p:origin x="0" y="0"/>
    </p:cViewPr>
  </p:notesTextViewPr>
  <p:notesViewPr>
    <p:cSldViewPr snapToGrid="0">
      <p:cViewPr varScale="1">
        <p:scale>
          <a:sx n="66" d="100"/>
          <a:sy n="66" d="100"/>
        </p:scale>
        <p:origin x="3086"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4FBF394-7F33-4CF4-BE43-FAC77D5DBFBF}">
      <dgm:prSet custT="1"/>
      <dgm:spPr/>
      <dgm:t>
        <a:bodyPr/>
        <a:lstStyle/>
        <a:p>
          <a:r>
            <a:rPr lang="en-US" sz="3600" dirty="0"/>
            <a:t>Effective January 1, 2022</a:t>
          </a:r>
        </a:p>
      </dgm:t>
    </dgm:pt>
    <dgm:pt modelId="{80052F2F-4336-4F64-92AF-CB118213DADE}" type="parTrans" cxnId="{7BA0EB51-1289-40EF-90E1-7690FCDC20BD}">
      <dgm:prSet/>
      <dgm:spPr/>
      <dgm:t>
        <a:bodyPr/>
        <a:lstStyle/>
        <a:p>
          <a:endParaRPr lang="en-US"/>
        </a:p>
      </dgm:t>
    </dgm:pt>
    <dgm:pt modelId="{377C3A13-7D04-4F4E-8A11-740DF60C9BC0}" type="sibTrans" cxnId="{7BA0EB51-1289-40EF-90E1-7690FCDC20BD}">
      <dgm:prSet/>
      <dgm:spPr/>
      <dgm:t>
        <a:bodyPr/>
        <a:lstStyle/>
        <a:p>
          <a:endParaRPr lang="en-US"/>
        </a:p>
      </dgm:t>
    </dgm:pt>
    <dgm:pt modelId="{06B9BAF1-8EB0-498B-8930-9B571073286B}">
      <dgm:prSet custT="1"/>
      <dgm:spPr/>
      <dgm:t>
        <a:bodyPr/>
        <a:lstStyle/>
        <a:p>
          <a:r>
            <a:rPr lang="en-US" sz="2800" dirty="0"/>
            <a:t>Establish and </a:t>
          </a:r>
          <a:r>
            <a:rPr lang="en-US" sz="2800" b="1" dirty="0"/>
            <a:t>RECOGNIZE </a:t>
          </a:r>
          <a:r>
            <a:rPr lang="en-US" sz="2800" b="0" dirty="0"/>
            <a:t>Supported Decision Making as an alternative to Guardianship</a:t>
          </a:r>
        </a:p>
      </dgm:t>
    </dgm:pt>
    <dgm:pt modelId="{5442A848-EEEA-428B-8B12-E3BACA188A11}" type="parTrans" cxnId="{13582579-F087-45AB-BD56-1D02D61A2BC2}">
      <dgm:prSet/>
      <dgm:spPr/>
      <dgm:t>
        <a:bodyPr/>
        <a:lstStyle/>
        <a:p>
          <a:endParaRPr lang="en-US"/>
        </a:p>
      </dgm:t>
    </dgm:pt>
    <dgm:pt modelId="{958E8412-1D9C-43DF-BA05-8B08E4656869}" type="sibTrans" cxnId="{13582579-F087-45AB-BD56-1D02D61A2BC2}">
      <dgm:prSet/>
      <dgm:spPr/>
      <dgm:t>
        <a:bodyPr/>
        <a:lstStyle/>
        <a:p>
          <a:endParaRPr lang="en-US"/>
        </a:p>
      </dgm:t>
    </dgm:pt>
    <dgm:pt modelId="{E37C9F69-08D0-4F42-9939-1F8A9327B4D3}">
      <dgm:prSet custT="1"/>
      <dgm:spPr/>
      <dgm:t>
        <a:bodyPr/>
        <a:lstStyle/>
        <a:p>
          <a:r>
            <a:rPr lang="en-US" sz="2400" dirty="0"/>
            <a:t>If ADULT guardianship is being discussed by the IEP Team with a student or the students family – must inform of Supported Decision Making. </a:t>
          </a:r>
        </a:p>
      </dgm:t>
    </dgm:pt>
    <dgm:pt modelId="{7A83906C-96B7-4AF9-BEA1-81CFB0EAA0EA}" type="parTrans" cxnId="{14DC626F-589C-439A-A645-DF54D2EB5448}">
      <dgm:prSet/>
      <dgm:spPr/>
      <dgm:t>
        <a:bodyPr/>
        <a:lstStyle/>
        <a:p>
          <a:endParaRPr lang="en-US"/>
        </a:p>
      </dgm:t>
    </dgm:pt>
    <dgm:pt modelId="{E66E4A91-B686-46A9-915C-331398A88B5C}" type="sibTrans" cxnId="{14DC626F-589C-439A-A645-DF54D2EB5448}">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0044A7DA-5F1F-4983-BBB4-C16E6C699C1C}" type="pres">
      <dgm:prSet presAssocID="{14FBF394-7F33-4CF4-BE43-FAC77D5DBFBF}" presName="parentText" presStyleLbl="node1" presStyleIdx="0" presStyleCnt="3">
        <dgm:presLayoutVars>
          <dgm:chMax val="0"/>
          <dgm:bulletEnabled val="1"/>
        </dgm:presLayoutVars>
      </dgm:prSet>
      <dgm:spPr/>
    </dgm:pt>
    <dgm:pt modelId="{FDE4CD55-4C40-4E14-AE35-5D4103AFBEBF}" type="pres">
      <dgm:prSet presAssocID="{377C3A13-7D04-4F4E-8A11-740DF60C9BC0}" presName="spacer" presStyleCnt="0"/>
      <dgm:spPr/>
    </dgm:pt>
    <dgm:pt modelId="{9461CCEE-DACB-4858-BCB0-FC9D653E9C6C}" type="pres">
      <dgm:prSet presAssocID="{06B9BAF1-8EB0-498B-8930-9B571073286B}" presName="parentText" presStyleLbl="node1" presStyleIdx="1" presStyleCnt="3">
        <dgm:presLayoutVars>
          <dgm:chMax val="0"/>
          <dgm:bulletEnabled val="1"/>
        </dgm:presLayoutVars>
      </dgm:prSet>
      <dgm:spPr/>
    </dgm:pt>
    <dgm:pt modelId="{AB5CE7D1-F281-4F2A-93F9-C1A50546694D}" type="pres">
      <dgm:prSet presAssocID="{958E8412-1D9C-43DF-BA05-8B08E4656869}" presName="spacer" presStyleCnt="0"/>
      <dgm:spPr/>
    </dgm:pt>
    <dgm:pt modelId="{A7EE9E90-D789-4E96-AA55-A9B9649648E7}" type="pres">
      <dgm:prSet presAssocID="{E37C9F69-08D0-4F42-9939-1F8A9327B4D3}" presName="parentText" presStyleLbl="node1" presStyleIdx="2" presStyleCnt="3">
        <dgm:presLayoutVars>
          <dgm:chMax val="0"/>
          <dgm:bulletEnabled val="1"/>
        </dgm:presLayoutVars>
      </dgm:prSet>
      <dgm:spPr/>
    </dgm:pt>
  </dgm:ptLst>
  <dgm:cxnLst>
    <dgm:cxn modelId="{9F6D4A0C-8263-4488-AFEA-9829DB964B77}" type="presOf" srcId="{E37C9F69-08D0-4F42-9939-1F8A9327B4D3}" destId="{A7EE9E90-D789-4E96-AA55-A9B9649648E7}" srcOrd="0" destOrd="0" presId="urn:microsoft.com/office/officeart/2005/8/layout/vList2"/>
    <dgm:cxn modelId="{B3C7413E-B9FE-4E09-9745-C6244346E081}" type="presOf" srcId="{3ABA929A-369C-4BF2-8667-AE2B8F03BE72}" destId="{077D448A-338B-436A-9E17-298CA988C882}" srcOrd="0" destOrd="0" presId="urn:microsoft.com/office/officeart/2005/8/layout/vList2"/>
    <dgm:cxn modelId="{FCBC9D44-7541-4761-B3F2-6FCEA1214701}" type="presOf" srcId="{06B9BAF1-8EB0-498B-8930-9B571073286B}" destId="{9461CCEE-DACB-4858-BCB0-FC9D653E9C6C}" srcOrd="0" destOrd="0" presId="urn:microsoft.com/office/officeart/2005/8/layout/vList2"/>
    <dgm:cxn modelId="{14DC626F-589C-439A-A645-DF54D2EB5448}" srcId="{3ABA929A-369C-4BF2-8667-AE2B8F03BE72}" destId="{E37C9F69-08D0-4F42-9939-1F8A9327B4D3}" srcOrd="2" destOrd="0" parTransId="{7A83906C-96B7-4AF9-BEA1-81CFB0EAA0EA}" sibTransId="{E66E4A91-B686-46A9-915C-331398A88B5C}"/>
    <dgm:cxn modelId="{7BA0EB51-1289-40EF-90E1-7690FCDC20BD}" srcId="{3ABA929A-369C-4BF2-8667-AE2B8F03BE72}" destId="{14FBF394-7F33-4CF4-BE43-FAC77D5DBFBF}" srcOrd="0" destOrd="0" parTransId="{80052F2F-4336-4F64-92AF-CB118213DADE}" sibTransId="{377C3A13-7D04-4F4E-8A11-740DF60C9BC0}"/>
    <dgm:cxn modelId="{13582579-F087-45AB-BD56-1D02D61A2BC2}" srcId="{3ABA929A-369C-4BF2-8667-AE2B8F03BE72}" destId="{06B9BAF1-8EB0-498B-8930-9B571073286B}" srcOrd="1" destOrd="0" parTransId="{5442A848-EEEA-428B-8B12-E3BACA188A11}" sibTransId="{958E8412-1D9C-43DF-BA05-8B08E4656869}"/>
    <dgm:cxn modelId="{925BFB87-0FD1-4C32-954E-484572B082BC}" type="presOf" srcId="{14FBF394-7F33-4CF4-BE43-FAC77D5DBFBF}" destId="{0044A7DA-5F1F-4983-BBB4-C16E6C699C1C}" srcOrd="0" destOrd="0" presId="urn:microsoft.com/office/officeart/2005/8/layout/vList2"/>
    <dgm:cxn modelId="{8060927D-A7EC-4C03-8B7B-AF154B3BD1F5}" type="presParOf" srcId="{077D448A-338B-436A-9E17-298CA988C882}" destId="{0044A7DA-5F1F-4983-BBB4-C16E6C699C1C}" srcOrd="0" destOrd="0" presId="urn:microsoft.com/office/officeart/2005/8/layout/vList2"/>
    <dgm:cxn modelId="{2E4C74DE-96E8-4893-A2F5-B6239D927204}" type="presParOf" srcId="{077D448A-338B-436A-9E17-298CA988C882}" destId="{FDE4CD55-4C40-4E14-AE35-5D4103AFBEBF}" srcOrd="1" destOrd="0" presId="urn:microsoft.com/office/officeart/2005/8/layout/vList2"/>
    <dgm:cxn modelId="{3A81821D-5324-4BCE-9099-C3F6DB7DD71A}" type="presParOf" srcId="{077D448A-338B-436A-9E17-298CA988C882}" destId="{9461CCEE-DACB-4858-BCB0-FC9D653E9C6C}" srcOrd="2" destOrd="0" presId="urn:microsoft.com/office/officeart/2005/8/layout/vList2"/>
    <dgm:cxn modelId="{44406BE1-2E9A-48D3-9E22-A8900BE96664}" type="presParOf" srcId="{077D448A-338B-436A-9E17-298CA988C882}" destId="{AB5CE7D1-F281-4F2A-93F9-C1A50546694D}" srcOrd="3" destOrd="0" presId="urn:microsoft.com/office/officeart/2005/8/layout/vList2"/>
    <dgm:cxn modelId="{61BDA148-9F22-45D4-8E59-7C9B216FA69E}" type="presParOf" srcId="{077D448A-338B-436A-9E17-298CA988C882}" destId="{A7EE9E90-D789-4E96-AA55-A9B9649648E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B112D16-9078-42F3-BAA2-5C873B0C39C1}">
      <dgm:prSet custT="1"/>
      <dgm:spPr/>
      <dgm:t>
        <a:bodyPr/>
        <a:lstStyle/>
        <a:p>
          <a:r>
            <a:rPr lang="en-US" sz="2400" dirty="0"/>
            <a:t>Use your own form or the one in the legislation</a:t>
          </a:r>
        </a:p>
      </dgm:t>
    </dgm:pt>
    <dgm:pt modelId="{201C175F-89E7-40B6-A254-68A81773A60C}" type="parTrans" cxnId="{34D7014C-E9D0-4154-8240-F3E3265C85EE}">
      <dgm:prSet/>
      <dgm:spPr/>
      <dgm:t>
        <a:bodyPr/>
        <a:lstStyle/>
        <a:p>
          <a:endParaRPr lang="en-US"/>
        </a:p>
      </dgm:t>
    </dgm:pt>
    <dgm:pt modelId="{964868F1-BB65-4BA6-A199-82BC6E973D7E}" type="sibTrans" cxnId="{34D7014C-E9D0-4154-8240-F3E3265C85EE}">
      <dgm:prSet/>
      <dgm:spPr/>
      <dgm:t>
        <a:bodyPr/>
        <a:lstStyle/>
        <a:p>
          <a:endParaRPr lang="en-US"/>
        </a:p>
      </dgm:t>
    </dgm:pt>
    <dgm:pt modelId="{A5B1D422-6671-445E-B85F-8783CB6E76DC}">
      <dgm:prSet/>
      <dgm:spPr/>
      <dgm:t>
        <a:bodyPr/>
        <a:lstStyle/>
        <a:p>
          <a:r>
            <a:rPr lang="en-US" dirty="0"/>
            <a:t>Form can be notarized </a:t>
          </a:r>
          <a:r>
            <a:rPr lang="en-US" b="1" u="sng" dirty="0"/>
            <a:t>or</a:t>
          </a:r>
          <a:r>
            <a:rPr lang="en-US" dirty="0"/>
            <a:t> have 2 witnesses.</a:t>
          </a:r>
        </a:p>
      </dgm:t>
    </dgm:pt>
    <dgm:pt modelId="{4F85CC2B-A2C1-449A-A3D0-457B7E945D10}" type="parTrans" cxnId="{8BCD5231-A35E-471A-BB4F-85D5ED48B7FB}">
      <dgm:prSet/>
      <dgm:spPr/>
      <dgm:t>
        <a:bodyPr/>
        <a:lstStyle/>
        <a:p>
          <a:endParaRPr lang="en-US"/>
        </a:p>
      </dgm:t>
    </dgm:pt>
    <dgm:pt modelId="{71E70339-4906-4D62-B6E8-185549EE2768}" type="sibTrans" cxnId="{8BCD5231-A35E-471A-BB4F-85D5ED48B7FB}">
      <dgm:prSet/>
      <dgm:spPr/>
      <dgm:t>
        <a:bodyPr/>
        <a:lstStyle/>
        <a:p>
          <a:endParaRPr lang="en-US"/>
        </a:p>
      </dgm:t>
    </dgm:pt>
    <dgm:pt modelId="{E82C5ADC-E7A3-49DE-B8C7-483D4C0667DA}">
      <dgm:prSet/>
      <dgm:spPr/>
      <dgm:t>
        <a:bodyPr/>
        <a:lstStyle/>
        <a:p>
          <a:r>
            <a:rPr lang="en-US" dirty="0"/>
            <a:t>A person can have multiple supporters</a:t>
          </a:r>
        </a:p>
      </dgm:t>
    </dgm:pt>
    <dgm:pt modelId="{C54B0F4B-3B7E-4072-AE57-580E089BCD37}" type="parTrans" cxnId="{8ECAE28E-E327-4EE6-9698-B5E1FDE04AD7}">
      <dgm:prSet/>
      <dgm:spPr/>
      <dgm:t>
        <a:bodyPr/>
        <a:lstStyle/>
        <a:p>
          <a:endParaRPr lang="en-US"/>
        </a:p>
      </dgm:t>
    </dgm:pt>
    <dgm:pt modelId="{C10C1E54-FF8D-4877-90DC-823478183427}" type="sibTrans" cxnId="{8ECAE28E-E327-4EE6-9698-B5E1FDE04AD7}">
      <dgm:prSet/>
      <dgm:spPr/>
      <dgm:t>
        <a:bodyPr/>
        <a:lstStyle/>
        <a:p>
          <a:endParaRPr lang="en-US"/>
        </a:p>
      </dgm:t>
    </dgm:pt>
    <dgm:pt modelId="{DC7C4619-0D52-427A-A490-A7B419F28E7F}">
      <dgm:prSet/>
      <dgm:spPr/>
      <dgm:t>
        <a:bodyPr/>
        <a:lstStyle/>
        <a:p>
          <a:r>
            <a:rPr lang="en-US" dirty="0"/>
            <a:t>Not necessary to file anything with the courts</a:t>
          </a:r>
        </a:p>
      </dgm:t>
    </dgm:pt>
    <dgm:pt modelId="{20C973E4-B60C-4511-9452-053AFCFC7C78}" type="parTrans" cxnId="{6A730522-D3A2-4EC0-9950-EE3AD270BBCB}">
      <dgm:prSet/>
      <dgm:spPr/>
      <dgm:t>
        <a:bodyPr/>
        <a:lstStyle/>
        <a:p>
          <a:endParaRPr lang="en-US"/>
        </a:p>
      </dgm:t>
    </dgm:pt>
    <dgm:pt modelId="{6727FF9C-8EEF-4072-9976-64B59F3B0A96}" type="sibTrans" cxnId="{6A730522-D3A2-4EC0-9950-EE3AD270BBCB}">
      <dgm:prSet/>
      <dgm:spPr/>
      <dgm:t>
        <a:bodyPr/>
        <a:lstStyle/>
        <a:p>
          <a:endParaRPr lang="en-US"/>
        </a:p>
      </dgm:t>
    </dgm:pt>
    <dgm:pt modelId="{2A614D1E-DFCD-4948-B75B-45C1CDA7869A}">
      <dgm:prSet/>
      <dgm:spPr/>
      <dgm:t>
        <a:bodyPr/>
        <a:lstStyle/>
        <a:p>
          <a:r>
            <a:rPr lang="en-US" dirty="0"/>
            <a:t>Individual can end the relationship at any time</a:t>
          </a:r>
        </a:p>
      </dgm:t>
    </dgm:pt>
    <dgm:pt modelId="{F497F41E-4683-4448-9E3F-A44BE33FD0DC}" type="parTrans" cxnId="{1C77C224-8114-4CCB-8FB7-C60DD3FEAFFE}">
      <dgm:prSet/>
      <dgm:spPr/>
      <dgm:t>
        <a:bodyPr/>
        <a:lstStyle/>
        <a:p>
          <a:endParaRPr lang="en-US"/>
        </a:p>
      </dgm:t>
    </dgm:pt>
    <dgm:pt modelId="{7A21335C-E481-4555-A238-C1E4FDABEE72}" type="sibTrans" cxnId="{1C77C224-8114-4CCB-8FB7-C60DD3FEAFFE}">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7900ECA0-9AF1-475A-A107-33B18B82D9F8}" type="pres">
      <dgm:prSet presAssocID="{DC7C4619-0D52-427A-A490-A7B419F28E7F}" presName="parentText" presStyleLbl="node1" presStyleIdx="0" presStyleCnt="5">
        <dgm:presLayoutVars>
          <dgm:chMax val="0"/>
          <dgm:bulletEnabled val="1"/>
        </dgm:presLayoutVars>
      </dgm:prSet>
      <dgm:spPr/>
    </dgm:pt>
    <dgm:pt modelId="{31BB6E89-0F42-4DE9-B44E-86CDBC5DD113}" type="pres">
      <dgm:prSet presAssocID="{6727FF9C-8EEF-4072-9976-64B59F3B0A96}" presName="spacer" presStyleCnt="0"/>
      <dgm:spPr/>
    </dgm:pt>
    <dgm:pt modelId="{D4D83057-960F-46CB-BCD2-56FFEF261BC4}" type="pres">
      <dgm:prSet presAssocID="{E82C5ADC-E7A3-49DE-B8C7-483D4C0667DA}" presName="parentText" presStyleLbl="node1" presStyleIdx="1" presStyleCnt="5" custLinFactNeighborY="-80779">
        <dgm:presLayoutVars>
          <dgm:chMax val="0"/>
          <dgm:bulletEnabled val="1"/>
        </dgm:presLayoutVars>
      </dgm:prSet>
      <dgm:spPr/>
    </dgm:pt>
    <dgm:pt modelId="{C42843C0-AA6B-43CA-936F-2C0B7D0A35B4}" type="pres">
      <dgm:prSet presAssocID="{C10C1E54-FF8D-4877-90DC-823478183427}" presName="spacer" presStyleCnt="0"/>
      <dgm:spPr/>
    </dgm:pt>
    <dgm:pt modelId="{1F1B7CD4-DAB1-45C4-9087-52F47B6B4A1A}" type="pres">
      <dgm:prSet presAssocID="{A5B1D422-6671-445E-B85F-8783CB6E76DC}" presName="parentText" presStyleLbl="node1" presStyleIdx="2" presStyleCnt="5" custLinFactNeighborY="-57728">
        <dgm:presLayoutVars>
          <dgm:chMax val="0"/>
          <dgm:bulletEnabled val="1"/>
        </dgm:presLayoutVars>
      </dgm:prSet>
      <dgm:spPr/>
    </dgm:pt>
    <dgm:pt modelId="{0ECEA066-094A-4501-8A64-156CC1FF3AA9}" type="pres">
      <dgm:prSet presAssocID="{71E70339-4906-4D62-B6E8-185549EE2768}" presName="spacer" presStyleCnt="0"/>
      <dgm:spPr/>
    </dgm:pt>
    <dgm:pt modelId="{A3C8B647-920B-47B2-A7C3-CA8D390567E9}" type="pres">
      <dgm:prSet presAssocID="{EB112D16-9078-42F3-BAA2-5C873B0C39C1}" presName="parentText" presStyleLbl="node1" presStyleIdx="3" presStyleCnt="5" custLinFactY="-1218" custLinFactNeighborX="2631" custLinFactNeighborY="-100000">
        <dgm:presLayoutVars>
          <dgm:chMax val="0"/>
          <dgm:bulletEnabled val="1"/>
        </dgm:presLayoutVars>
      </dgm:prSet>
      <dgm:spPr/>
    </dgm:pt>
    <dgm:pt modelId="{EC64F081-BA48-473F-8E99-BF25954B6DED}" type="pres">
      <dgm:prSet presAssocID="{964868F1-BB65-4BA6-A199-82BC6E973D7E}" presName="spacer" presStyleCnt="0"/>
      <dgm:spPr/>
    </dgm:pt>
    <dgm:pt modelId="{F349FA9B-8180-4D5D-9DF2-9EAB1429A8BC}" type="pres">
      <dgm:prSet presAssocID="{2A614D1E-DFCD-4948-B75B-45C1CDA7869A}" presName="parentText" presStyleLbl="node1" presStyleIdx="4" presStyleCnt="5" custLinFactY="-4628" custLinFactNeighborY="-100000">
        <dgm:presLayoutVars>
          <dgm:chMax val="0"/>
          <dgm:bulletEnabled val="1"/>
        </dgm:presLayoutVars>
      </dgm:prSet>
      <dgm:spPr/>
    </dgm:pt>
  </dgm:ptLst>
  <dgm:cxnLst>
    <dgm:cxn modelId="{30A3E30B-9B9A-4D96-A361-0FA480896CCC}" type="presOf" srcId="{DC7C4619-0D52-427A-A490-A7B419F28E7F}" destId="{7900ECA0-9AF1-475A-A107-33B18B82D9F8}" srcOrd="0" destOrd="0" presId="urn:microsoft.com/office/officeart/2005/8/layout/vList2"/>
    <dgm:cxn modelId="{A3B3251D-76BC-4685-83D9-E4197024712D}" type="presOf" srcId="{EB112D16-9078-42F3-BAA2-5C873B0C39C1}" destId="{A3C8B647-920B-47B2-A7C3-CA8D390567E9}" srcOrd="0" destOrd="0" presId="urn:microsoft.com/office/officeart/2005/8/layout/vList2"/>
    <dgm:cxn modelId="{6A730522-D3A2-4EC0-9950-EE3AD270BBCB}" srcId="{3ABA929A-369C-4BF2-8667-AE2B8F03BE72}" destId="{DC7C4619-0D52-427A-A490-A7B419F28E7F}" srcOrd="0" destOrd="0" parTransId="{20C973E4-B60C-4511-9452-053AFCFC7C78}" sibTransId="{6727FF9C-8EEF-4072-9976-64B59F3B0A96}"/>
    <dgm:cxn modelId="{1C77C224-8114-4CCB-8FB7-C60DD3FEAFFE}" srcId="{3ABA929A-369C-4BF2-8667-AE2B8F03BE72}" destId="{2A614D1E-DFCD-4948-B75B-45C1CDA7869A}" srcOrd="4" destOrd="0" parTransId="{F497F41E-4683-4448-9E3F-A44BE33FD0DC}" sibTransId="{7A21335C-E481-4555-A238-C1E4FDABEE72}"/>
    <dgm:cxn modelId="{A9C6842E-5648-408F-BE25-0A4A26C06452}" type="presOf" srcId="{A5B1D422-6671-445E-B85F-8783CB6E76DC}" destId="{1F1B7CD4-DAB1-45C4-9087-52F47B6B4A1A}" srcOrd="0" destOrd="0" presId="urn:microsoft.com/office/officeart/2005/8/layout/vList2"/>
    <dgm:cxn modelId="{8BCD5231-A35E-471A-BB4F-85D5ED48B7FB}" srcId="{3ABA929A-369C-4BF2-8667-AE2B8F03BE72}" destId="{A5B1D422-6671-445E-B85F-8783CB6E76DC}" srcOrd="2" destOrd="0" parTransId="{4F85CC2B-A2C1-449A-A3D0-457B7E945D10}" sibTransId="{71E70339-4906-4D62-B6E8-185549EE2768}"/>
    <dgm:cxn modelId="{FA6D1C47-77F3-4678-9C0D-9E6BC658B535}" type="presOf" srcId="{E82C5ADC-E7A3-49DE-B8C7-483D4C0667DA}" destId="{D4D83057-960F-46CB-BCD2-56FFEF261BC4}" srcOrd="0" destOrd="0" presId="urn:microsoft.com/office/officeart/2005/8/layout/vList2"/>
    <dgm:cxn modelId="{A7CFF34A-749F-4A09-AF7E-AD73CEA0094F}" type="presOf" srcId="{3ABA929A-369C-4BF2-8667-AE2B8F03BE72}" destId="{077D448A-338B-436A-9E17-298CA988C882}" srcOrd="0" destOrd="0" presId="urn:microsoft.com/office/officeart/2005/8/layout/vList2"/>
    <dgm:cxn modelId="{34D7014C-E9D0-4154-8240-F3E3265C85EE}" srcId="{3ABA929A-369C-4BF2-8667-AE2B8F03BE72}" destId="{EB112D16-9078-42F3-BAA2-5C873B0C39C1}" srcOrd="3" destOrd="0" parTransId="{201C175F-89E7-40B6-A254-68A81773A60C}" sibTransId="{964868F1-BB65-4BA6-A199-82BC6E973D7E}"/>
    <dgm:cxn modelId="{8ECAE28E-E327-4EE6-9698-B5E1FDE04AD7}" srcId="{3ABA929A-369C-4BF2-8667-AE2B8F03BE72}" destId="{E82C5ADC-E7A3-49DE-B8C7-483D4C0667DA}" srcOrd="1" destOrd="0" parTransId="{C54B0F4B-3B7E-4072-AE57-580E089BCD37}" sibTransId="{C10C1E54-FF8D-4877-90DC-823478183427}"/>
    <dgm:cxn modelId="{79896CA5-2314-4773-A3DB-8C2AE369F2F1}" type="presOf" srcId="{2A614D1E-DFCD-4948-B75B-45C1CDA7869A}" destId="{F349FA9B-8180-4D5D-9DF2-9EAB1429A8BC}" srcOrd="0" destOrd="0" presId="urn:microsoft.com/office/officeart/2005/8/layout/vList2"/>
    <dgm:cxn modelId="{CBEBA9DD-C73B-4FE6-8C7F-2BE3108BE503}" type="presParOf" srcId="{077D448A-338B-436A-9E17-298CA988C882}" destId="{7900ECA0-9AF1-475A-A107-33B18B82D9F8}" srcOrd="0" destOrd="0" presId="urn:microsoft.com/office/officeart/2005/8/layout/vList2"/>
    <dgm:cxn modelId="{9C875DE4-BF2E-48BC-89D8-BB7B9E8137AC}" type="presParOf" srcId="{077D448A-338B-436A-9E17-298CA988C882}" destId="{31BB6E89-0F42-4DE9-B44E-86CDBC5DD113}" srcOrd="1" destOrd="0" presId="urn:microsoft.com/office/officeart/2005/8/layout/vList2"/>
    <dgm:cxn modelId="{D3B9631A-383B-42C1-81DE-72BDD7FEE9D9}" type="presParOf" srcId="{077D448A-338B-436A-9E17-298CA988C882}" destId="{D4D83057-960F-46CB-BCD2-56FFEF261BC4}" srcOrd="2" destOrd="0" presId="urn:microsoft.com/office/officeart/2005/8/layout/vList2"/>
    <dgm:cxn modelId="{8308A790-19EE-4A7E-A12F-82A7E77BF13C}" type="presParOf" srcId="{077D448A-338B-436A-9E17-298CA988C882}" destId="{C42843C0-AA6B-43CA-936F-2C0B7D0A35B4}" srcOrd="3" destOrd="0" presId="urn:microsoft.com/office/officeart/2005/8/layout/vList2"/>
    <dgm:cxn modelId="{7CBE794C-F7C2-474C-84B7-AAC5FE8EDBDE}" type="presParOf" srcId="{077D448A-338B-436A-9E17-298CA988C882}" destId="{1F1B7CD4-DAB1-45C4-9087-52F47B6B4A1A}" srcOrd="4" destOrd="0" presId="urn:microsoft.com/office/officeart/2005/8/layout/vList2"/>
    <dgm:cxn modelId="{2AE6FDB1-2962-403E-A9DF-DA47531ED796}" type="presParOf" srcId="{077D448A-338B-436A-9E17-298CA988C882}" destId="{0ECEA066-094A-4501-8A64-156CC1FF3AA9}" srcOrd="5" destOrd="0" presId="urn:microsoft.com/office/officeart/2005/8/layout/vList2"/>
    <dgm:cxn modelId="{8DE0FFEF-3663-42C4-AFA3-9B73747ED2ED}" type="presParOf" srcId="{077D448A-338B-436A-9E17-298CA988C882}" destId="{A3C8B647-920B-47B2-A7C3-CA8D390567E9}" srcOrd="6" destOrd="0" presId="urn:microsoft.com/office/officeart/2005/8/layout/vList2"/>
    <dgm:cxn modelId="{2AA1A495-391E-4A74-85DF-9CA3D032637E}" type="presParOf" srcId="{077D448A-338B-436A-9E17-298CA988C882}" destId="{EC64F081-BA48-473F-8E99-BF25954B6DED}" srcOrd="7" destOrd="0" presId="urn:microsoft.com/office/officeart/2005/8/layout/vList2"/>
    <dgm:cxn modelId="{8BD99411-C748-4501-9042-4788F75B44BA}" type="presParOf" srcId="{077D448A-338B-436A-9E17-298CA988C882}" destId="{F349FA9B-8180-4D5D-9DF2-9EAB1429A8B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B112D16-9078-42F3-BAA2-5C873B0C39C1}">
      <dgm:prSet custT="1"/>
      <dgm:spPr/>
      <dgm:t>
        <a:bodyPr/>
        <a:lstStyle/>
        <a:p>
          <a:r>
            <a:rPr lang="en-US" sz="2400" dirty="0"/>
            <a:t>Can exist WITH guardianship</a:t>
          </a:r>
        </a:p>
      </dgm:t>
    </dgm:pt>
    <dgm:pt modelId="{201C175F-89E7-40B6-A254-68A81773A60C}" type="parTrans" cxnId="{34D7014C-E9D0-4154-8240-F3E3265C85EE}">
      <dgm:prSet/>
      <dgm:spPr/>
      <dgm:t>
        <a:bodyPr/>
        <a:lstStyle/>
        <a:p>
          <a:endParaRPr lang="en-US"/>
        </a:p>
      </dgm:t>
    </dgm:pt>
    <dgm:pt modelId="{964868F1-BB65-4BA6-A199-82BC6E973D7E}" type="sibTrans" cxnId="{34D7014C-E9D0-4154-8240-F3E3265C85EE}">
      <dgm:prSet/>
      <dgm:spPr/>
      <dgm:t>
        <a:bodyPr/>
        <a:lstStyle/>
        <a:p>
          <a:endParaRPr lang="en-US"/>
        </a:p>
      </dgm:t>
    </dgm:pt>
    <dgm:pt modelId="{A5B1D422-6671-445E-B85F-8783CB6E76DC}">
      <dgm:prSet/>
      <dgm:spPr/>
      <dgm:t>
        <a:bodyPr/>
        <a:lstStyle/>
        <a:p>
          <a:r>
            <a:rPr lang="en-US" dirty="0"/>
            <a:t>Supporter role is to explain options, possibilities and potential consequences</a:t>
          </a:r>
        </a:p>
      </dgm:t>
    </dgm:pt>
    <dgm:pt modelId="{4F85CC2B-A2C1-449A-A3D0-457B7E945D10}" type="parTrans" cxnId="{8BCD5231-A35E-471A-BB4F-85D5ED48B7FB}">
      <dgm:prSet/>
      <dgm:spPr/>
      <dgm:t>
        <a:bodyPr/>
        <a:lstStyle/>
        <a:p>
          <a:endParaRPr lang="en-US"/>
        </a:p>
      </dgm:t>
    </dgm:pt>
    <dgm:pt modelId="{71E70339-4906-4D62-B6E8-185549EE2768}" type="sibTrans" cxnId="{8BCD5231-A35E-471A-BB4F-85D5ED48B7FB}">
      <dgm:prSet/>
      <dgm:spPr/>
      <dgm:t>
        <a:bodyPr/>
        <a:lstStyle/>
        <a:p>
          <a:endParaRPr lang="en-US"/>
        </a:p>
      </dgm:t>
    </dgm:pt>
    <dgm:pt modelId="{DC7C4619-0D52-427A-A490-A7B419F28E7F}">
      <dgm:prSet/>
      <dgm:spPr/>
      <dgm:t>
        <a:bodyPr/>
        <a:lstStyle/>
        <a:p>
          <a:r>
            <a:rPr lang="en-US" dirty="0"/>
            <a:t>Doesn’t mean the person must follow the suggestions/advice of the supporter</a:t>
          </a:r>
        </a:p>
      </dgm:t>
    </dgm:pt>
    <dgm:pt modelId="{20C973E4-B60C-4511-9452-053AFCFC7C78}" type="parTrans" cxnId="{6A730522-D3A2-4EC0-9950-EE3AD270BBCB}">
      <dgm:prSet/>
      <dgm:spPr/>
      <dgm:t>
        <a:bodyPr/>
        <a:lstStyle/>
        <a:p>
          <a:endParaRPr lang="en-US"/>
        </a:p>
      </dgm:t>
    </dgm:pt>
    <dgm:pt modelId="{6727FF9C-8EEF-4072-9976-64B59F3B0A96}" type="sibTrans" cxnId="{6A730522-D3A2-4EC0-9950-EE3AD270BBCB}">
      <dgm:prSet/>
      <dgm:spPr/>
      <dgm:t>
        <a:bodyPr/>
        <a:lstStyle/>
        <a:p>
          <a:endParaRPr lang="en-US"/>
        </a:p>
      </dgm:t>
    </dgm:pt>
    <dgm:pt modelId="{E82C5ADC-E7A3-49DE-B8C7-483D4C0667DA}">
      <dgm:prSet/>
      <dgm:spPr/>
      <dgm:t>
        <a:bodyPr/>
        <a:lstStyle/>
        <a:p>
          <a:r>
            <a:rPr lang="en-US" dirty="0"/>
            <a:t>Focus attention on decision making</a:t>
          </a:r>
        </a:p>
      </dgm:t>
    </dgm:pt>
    <dgm:pt modelId="{C10C1E54-FF8D-4877-90DC-823478183427}" type="sibTrans" cxnId="{8ECAE28E-E327-4EE6-9698-B5E1FDE04AD7}">
      <dgm:prSet/>
      <dgm:spPr/>
      <dgm:t>
        <a:bodyPr/>
        <a:lstStyle/>
        <a:p>
          <a:endParaRPr lang="en-US"/>
        </a:p>
      </dgm:t>
    </dgm:pt>
    <dgm:pt modelId="{C54B0F4B-3B7E-4072-AE57-580E089BCD37}" type="parTrans" cxnId="{8ECAE28E-E327-4EE6-9698-B5E1FDE04AD7}">
      <dgm:prSet/>
      <dgm:spPr/>
      <dgm:t>
        <a:bodyPr/>
        <a:lstStyle/>
        <a:p>
          <a:endParaRPr lang="en-US"/>
        </a:p>
      </dgm:t>
    </dgm:pt>
    <dgm:pt modelId="{40626AE2-CEBF-44E7-9AFA-FDCD29E9392D}">
      <dgm:prSet/>
      <dgm:spPr/>
      <dgm:t>
        <a:bodyPr/>
        <a:lstStyle/>
        <a:p>
          <a:r>
            <a:rPr lang="en-US" dirty="0"/>
            <a:t>It’s a fluid process</a:t>
          </a:r>
        </a:p>
      </dgm:t>
    </dgm:pt>
    <dgm:pt modelId="{98617E36-608C-4593-9DBC-C152C7162FAF}" type="parTrans" cxnId="{46AF33F4-2B1D-4A8F-A30A-DC3E12756DBA}">
      <dgm:prSet/>
      <dgm:spPr/>
      <dgm:t>
        <a:bodyPr/>
        <a:lstStyle/>
        <a:p>
          <a:endParaRPr lang="en-US"/>
        </a:p>
      </dgm:t>
    </dgm:pt>
    <dgm:pt modelId="{5AE4FA85-B9EC-4FC8-8F9F-DBC373D80AF6}" type="sibTrans" cxnId="{46AF33F4-2B1D-4A8F-A30A-DC3E12756DBA}">
      <dgm:prSet/>
      <dgm:spPr/>
      <dgm:t>
        <a:bodyPr/>
        <a:lstStyle/>
        <a:p>
          <a:endParaRPr lang="en-US"/>
        </a:p>
      </dgm:t>
    </dgm:pt>
    <dgm:pt modelId="{9FB334C3-158A-4210-A6DB-7A0CB6BBB89B}">
      <dgm:prSet/>
      <dgm:spPr/>
      <dgm:t>
        <a:bodyPr/>
        <a:lstStyle/>
        <a:p>
          <a:r>
            <a:rPr lang="en-US"/>
            <a:t>Begins and ends with the Person being supported</a:t>
          </a:r>
          <a:endParaRPr lang="en-US" dirty="0"/>
        </a:p>
      </dgm:t>
    </dgm:pt>
    <dgm:pt modelId="{25672C9F-62E9-4518-9740-6F79060BAAAD}" type="parTrans" cxnId="{6E22C523-AC19-4253-BF28-7A63142F2778}">
      <dgm:prSet/>
      <dgm:spPr/>
      <dgm:t>
        <a:bodyPr/>
        <a:lstStyle/>
        <a:p>
          <a:endParaRPr lang="en-US"/>
        </a:p>
      </dgm:t>
    </dgm:pt>
    <dgm:pt modelId="{DC56CC9A-01EE-4303-9F57-0D601515B34C}" type="sibTrans" cxnId="{6E22C523-AC19-4253-BF28-7A63142F2778}">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7900ECA0-9AF1-475A-A107-33B18B82D9F8}" type="pres">
      <dgm:prSet presAssocID="{DC7C4619-0D52-427A-A490-A7B419F28E7F}" presName="parentText" presStyleLbl="node1" presStyleIdx="0" presStyleCnt="6">
        <dgm:presLayoutVars>
          <dgm:chMax val="0"/>
          <dgm:bulletEnabled val="1"/>
        </dgm:presLayoutVars>
      </dgm:prSet>
      <dgm:spPr/>
    </dgm:pt>
    <dgm:pt modelId="{31BB6E89-0F42-4DE9-B44E-86CDBC5DD113}" type="pres">
      <dgm:prSet presAssocID="{6727FF9C-8EEF-4072-9976-64B59F3B0A96}" presName="spacer" presStyleCnt="0"/>
      <dgm:spPr/>
    </dgm:pt>
    <dgm:pt modelId="{D4D83057-960F-46CB-BCD2-56FFEF261BC4}" type="pres">
      <dgm:prSet presAssocID="{E82C5ADC-E7A3-49DE-B8C7-483D4C0667DA}" presName="parentText" presStyleLbl="node1" presStyleIdx="1" presStyleCnt="6" custLinFactNeighborY="-80779">
        <dgm:presLayoutVars>
          <dgm:chMax val="0"/>
          <dgm:bulletEnabled val="1"/>
        </dgm:presLayoutVars>
      </dgm:prSet>
      <dgm:spPr/>
    </dgm:pt>
    <dgm:pt modelId="{C42843C0-AA6B-43CA-936F-2C0B7D0A35B4}" type="pres">
      <dgm:prSet presAssocID="{C10C1E54-FF8D-4877-90DC-823478183427}" presName="spacer" presStyleCnt="0"/>
      <dgm:spPr/>
    </dgm:pt>
    <dgm:pt modelId="{1F1B7CD4-DAB1-45C4-9087-52F47B6B4A1A}" type="pres">
      <dgm:prSet presAssocID="{A5B1D422-6671-445E-B85F-8783CB6E76DC}" presName="parentText" presStyleLbl="node1" presStyleIdx="2" presStyleCnt="6" custLinFactY="-6423" custLinFactNeighborY="-100000">
        <dgm:presLayoutVars>
          <dgm:chMax val="0"/>
          <dgm:bulletEnabled val="1"/>
        </dgm:presLayoutVars>
      </dgm:prSet>
      <dgm:spPr/>
    </dgm:pt>
    <dgm:pt modelId="{0ECEA066-094A-4501-8A64-156CC1FF3AA9}" type="pres">
      <dgm:prSet presAssocID="{71E70339-4906-4D62-B6E8-185549EE2768}" presName="spacer" presStyleCnt="0"/>
      <dgm:spPr/>
    </dgm:pt>
    <dgm:pt modelId="{A3C8B647-920B-47B2-A7C3-CA8D390567E9}" type="pres">
      <dgm:prSet presAssocID="{EB112D16-9078-42F3-BAA2-5C873B0C39C1}" presName="parentText" presStyleLbl="node1" presStyleIdx="3" presStyleCnt="6" custLinFactY="-1218" custLinFactNeighborX="2631" custLinFactNeighborY="-100000">
        <dgm:presLayoutVars>
          <dgm:chMax val="0"/>
          <dgm:bulletEnabled val="1"/>
        </dgm:presLayoutVars>
      </dgm:prSet>
      <dgm:spPr/>
    </dgm:pt>
    <dgm:pt modelId="{EC64F081-BA48-473F-8E99-BF25954B6DED}" type="pres">
      <dgm:prSet presAssocID="{964868F1-BB65-4BA6-A199-82BC6E973D7E}" presName="spacer" presStyleCnt="0"/>
      <dgm:spPr/>
    </dgm:pt>
    <dgm:pt modelId="{14D6F284-8979-410E-ACD4-2988A32D9688}" type="pres">
      <dgm:prSet presAssocID="{40626AE2-CEBF-44E7-9AFA-FDCD29E9392D}" presName="parentText" presStyleLbl="node1" presStyleIdx="4" presStyleCnt="6" custLinFactNeighborX="201">
        <dgm:presLayoutVars>
          <dgm:chMax val="0"/>
          <dgm:bulletEnabled val="1"/>
        </dgm:presLayoutVars>
      </dgm:prSet>
      <dgm:spPr/>
    </dgm:pt>
    <dgm:pt modelId="{8C26C148-AF48-4A6C-AA18-A17A879047D0}" type="pres">
      <dgm:prSet presAssocID="{5AE4FA85-B9EC-4FC8-8F9F-DBC373D80AF6}" presName="spacer" presStyleCnt="0"/>
      <dgm:spPr/>
    </dgm:pt>
    <dgm:pt modelId="{029FB333-979B-4AD0-B46C-852590959EFA}" type="pres">
      <dgm:prSet presAssocID="{9FB334C3-158A-4210-A6DB-7A0CB6BBB89B}" presName="parentText" presStyleLbl="node1" presStyleIdx="5" presStyleCnt="6">
        <dgm:presLayoutVars>
          <dgm:chMax val="0"/>
          <dgm:bulletEnabled val="1"/>
        </dgm:presLayoutVars>
      </dgm:prSet>
      <dgm:spPr/>
    </dgm:pt>
  </dgm:ptLst>
  <dgm:cxnLst>
    <dgm:cxn modelId="{11BA730D-3955-41A9-9B48-4BD1F49BCB00}" type="presOf" srcId="{E82C5ADC-E7A3-49DE-B8C7-483D4C0667DA}" destId="{D4D83057-960F-46CB-BCD2-56FFEF261BC4}" srcOrd="0" destOrd="0" presId="urn:microsoft.com/office/officeart/2005/8/layout/vList2"/>
    <dgm:cxn modelId="{5AA4061B-A1E2-4E89-A837-395B23DEFC5D}" type="presOf" srcId="{3ABA929A-369C-4BF2-8667-AE2B8F03BE72}" destId="{077D448A-338B-436A-9E17-298CA988C882}" srcOrd="0" destOrd="0" presId="urn:microsoft.com/office/officeart/2005/8/layout/vList2"/>
    <dgm:cxn modelId="{6A730522-D3A2-4EC0-9950-EE3AD270BBCB}" srcId="{3ABA929A-369C-4BF2-8667-AE2B8F03BE72}" destId="{DC7C4619-0D52-427A-A490-A7B419F28E7F}" srcOrd="0" destOrd="0" parTransId="{20C973E4-B60C-4511-9452-053AFCFC7C78}" sibTransId="{6727FF9C-8EEF-4072-9976-64B59F3B0A96}"/>
    <dgm:cxn modelId="{6E22C523-AC19-4253-BF28-7A63142F2778}" srcId="{3ABA929A-369C-4BF2-8667-AE2B8F03BE72}" destId="{9FB334C3-158A-4210-A6DB-7A0CB6BBB89B}" srcOrd="5" destOrd="0" parTransId="{25672C9F-62E9-4518-9740-6F79060BAAAD}" sibTransId="{DC56CC9A-01EE-4303-9F57-0D601515B34C}"/>
    <dgm:cxn modelId="{BA7D6E2E-5292-4DD8-A3C0-C1F9DBCB8984}" type="presOf" srcId="{DC7C4619-0D52-427A-A490-A7B419F28E7F}" destId="{7900ECA0-9AF1-475A-A107-33B18B82D9F8}" srcOrd="0" destOrd="0" presId="urn:microsoft.com/office/officeart/2005/8/layout/vList2"/>
    <dgm:cxn modelId="{8BCD5231-A35E-471A-BB4F-85D5ED48B7FB}" srcId="{3ABA929A-369C-4BF2-8667-AE2B8F03BE72}" destId="{A5B1D422-6671-445E-B85F-8783CB6E76DC}" srcOrd="2" destOrd="0" parTransId="{4F85CC2B-A2C1-449A-A3D0-457B7E945D10}" sibTransId="{71E70339-4906-4D62-B6E8-185549EE2768}"/>
    <dgm:cxn modelId="{06B92F5E-C031-49BF-B358-98604EA5CC66}" type="presOf" srcId="{9FB334C3-158A-4210-A6DB-7A0CB6BBB89B}" destId="{029FB333-979B-4AD0-B46C-852590959EFA}" srcOrd="0" destOrd="0" presId="urn:microsoft.com/office/officeart/2005/8/layout/vList2"/>
    <dgm:cxn modelId="{6DEB2569-98E3-4E09-8745-45FBC822823C}" type="presOf" srcId="{A5B1D422-6671-445E-B85F-8783CB6E76DC}" destId="{1F1B7CD4-DAB1-45C4-9087-52F47B6B4A1A}" srcOrd="0" destOrd="0" presId="urn:microsoft.com/office/officeart/2005/8/layout/vList2"/>
    <dgm:cxn modelId="{34D7014C-E9D0-4154-8240-F3E3265C85EE}" srcId="{3ABA929A-369C-4BF2-8667-AE2B8F03BE72}" destId="{EB112D16-9078-42F3-BAA2-5C873B0C39C1}" srcOrd="3" destOrd="0" parTransId="{201C175F-89E7-40B6-A254-68A81773A60C}" sibTransId="{964868F1-BB65-4BA6-A199-82BC6E973D7E}"/>
    <dgm:cxn modelId="{8ECAE28E-E327-4EE6-9698-B5E1FDE04AD7}" srcId="{3ABA929A-369C-4BF2-8667-AE2B8F03BE72}" destId="{E82C5ADC-E7A3-49DE-B8C7-483D4C0667DA}" srcOrd="1" destOrd="0" parTransId="{C54B0F4B-3B7E-4072-AE57-580E089BCD37}" sibTransId="{C10C1E54-FF8D-4877-90DC-823478183427}"/>
    <dgm:cxn modelId="{0A498BA6-F267-477A-B704-A93CF59E7E3D}" type="presOf" srcId="{EB112D16-9078-42F3-BAA2-5C873B0C39C1}" destId="{A3C8B647-920B-47B2-A7C3-CA8D390567E9}" srcOrd="0" destOrd="0" presId="urn:microsoft.com/office/officeart/2005/8/layout/vList2"/>
    <dgm:cxn modelId="{951146E3-2536-40C6-BC7F-F35EB5950251}" type="presOf" srcId="{40626AE2-CEBF-44E7-9AFA-FDCD29E9392D}" destId="{14D6F284-8979-410E-ACD4-2988A32D9688}" srcOrd="0" destOrd="0" presId="urn:microsoft.com/office/officeart/2005/8/layout/vList2"/>
    <dgm:cxn modelId="{46AF33F4-2B1D-4A8F-A30A-DC3E12756DBA}" srcId="{3ABA929A-369C-4BF2-8667-AE2B8F03BE72}" destId="{40626AE2-CEBF-44E7-9AFA-FDCD29E9392D}" srcOrd="4" destOrd="0" parTransId="{98617E36-608C-4593-9DBC-C152C7162FAF}" sibTransId="{5AE4FA85-B9EC-4FC8-8F9F-DBC373D80AF6}"/>
    <dgm:cxn modelId="{764BA41C-5AD3-448A-BF7A-36D6C32BEBF2}" type="presParOf" srcId="{077D448A-338B-436A-9E17-298CA988C882}" destId="{7900ECA0-9AF1-475A-A107-33B18B82D9F8}" srcOrd="0" destOrd="0" presId="urn:microsoft.com/office/officeart/2005/8/layout/vList2"/>
    <dgm:cxn modelId="{ACE2AB3E-AA84-4DA5-AADF-5E7435D1DF9C}" type="presParOf" srcId="{077D448A-338B-436A-9E17-298CA988C882}" destId="{31BB6E89-0F42-4DE9-B44E-86CDBC5DD113}" srcOrd="1" destOrd="0" presId="urn:microsoft.com/office/officeart/2005/8/layout/vList2"/>
    <dgm:cxn modelId="{6B6A47E7-1821-4C1A-AF29-B7F81DA346A0}" type="presParOf" srcId="{077D448A-338B-436A-9E17-298CA988C882}" destId="{D4D83057-960F-46CB-BCD2-56FFEF261BC4}" srcOrd="2" destOrd="0" presId="urn:microsoft.com/office/officeart/2005/8/layout/vList2"/>
    <dgm:cxn modelId="{BE5147D1-9009-434B-B767-72CC54339A4A}" type="presParOf" srcId="{077D448A-338B-436A-9E17-298CA988C882}" destId="{C42843C0-AA6B-43CA-936F-2C0B7D0A35B4}" srcOrd="3" destOrd="0" presId="urn:microsoft.com/office/officeart/2005/8/layout/vList2"/>
    <dgm:cxn modelId="{C6789B59-1630-4657-9F64-DABFE54D8377}" type="presParOf" srcId="{077D448A-338B-436A-9E17-298CA988C882}" destId="{1F1B7CD4-DAB1-45C4-9087-52F47B6B4A1A}" srcOrd="4" destOrd="0" presId="urn:microsoft.com/office/officeart/2005/8/layout/vList2"/>
    <dgm:cxn modelId="{97784B8F-37F1-4FA1-8002-0A89FE220046}" type="presParOf" srcId="{077D448A-338B-436A-9E17-298CA988C882}" destId="{0ECEA066-094A-4501-8A64-156CC1FF3AA9}" srcOrd="5" destOrd="0" presId="urn:microsoft.com/office/officeart/2005/8/layout/vList2"/>
    <dgm:cxn modelId="{1C9FF97F-22BA-4219-A7BA-6C0630650364}" type="presParOf" srcId="{077D448A-338B-436A-9E17-298CA988C882}" destId="{A3C8B647-920B-47B2-A7C3-CA8D390567E9}" srcOrd="6" destOrd="0" presId="urn:microsoft.com/office/officeart/2005/8/layout/vList2"/>
    <dgm:cxn modelId="{641F9639-730E-4348-8B6A-86E96A09AD96}" type="presParOf" srcId="{077D448A-338B-436A-9E17-298CA988C882}" destId="{EC64F081-BA48-473F-8E99-BF25954B6DED}" srcOrd="7" destOrd="0" presId="urn:microsoft.com/office/officeart/2005/8/layout/vList2"/>
    <dgm:cxn modelId="{223F36C3-C369-49C2-A538-E8F311A06DD5}" type="presParOf" srcId="{077D448A-338B-436A-9E17-298CA988C882}" destId="{14D6F284-8979-410E-ACD4-2988A32D9688}" srcOrd="8" destOrd="0" presId="urn:microsoft.com/office/officeart/2005/8/layout/vList2"/>
    <dgm:cxn modelId="{8AC2E3C8-1B70-429D-9FCC-1B41ED2D9CC0}" type="presParOf" srcId="{077D448A-338B-436A-9E17-298CA988C882}" destId="{8C26C148-AF48-4A6C-AA18-A17A879047D0}" srcOrd="9" destOrd="0" presId="urn:microsoft.com/office/officeart/2005/8/layout/vList2"/>
    <dgm:cxn modelId="{D4FEEB5A-FD28-4282-B406-13CF7391E972}" type="presParOf" srcId="{077D448A-338B-436A-9E17-298CA988C882}" destId="{029FB333-979B-4AD0-B46C-852590959EFA}"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B112D16-9078-42F3-BAA2-5C873B0C39C1}">
      <dgm:prSet custT="1"/>
      <dgm:spPr/>
      <dgm:t>
        <a:bodyPr/>
        <a:lstStyle/>
        <a:p>
          <a:r>
            <a:rPr lang="en-US" sz="2400" dirty="0"/>
            <a:t>“Least risky” Do what seems the safest. Don‘t take any chances….. </a:t>
          </a:r>
        </a:p>
      </dgm:t>
    </dgm:pt>
    <dgm:pt modelId="{201C175F-89E7-40B6-A254-68A81773A60C}" type="parTrans" cxnId="{34D7014C-E9D0-4154-8240-F3E3265C85EE}">
      <dgm:prSet/>
      <dgm:spPr/>
      <dgm:t>
        <a:bodyPr/>
        <a:lstStyle/>
        <a:p>
          <a:endParaRPr lang="en-US"/>
        </a:p>
      </dgm:t>
    </dgm:pt>
    <dgm:pt modelId="{964868F1-BB65-4BA6-A199-82BC6E973D7E}" type="sibTrans" cxnId="{34D7014C-E9D0-4154-8240-F3E3265C85EE}">
      <dgm:prSet/>
      <dgm:spPr/>
      <dgm:t>
        <a:bodyPr/>
        <a:lstStyle/>
        <a:p>
          <a:endParaRPr lang="en-US"/>
        </a:p>
      </dgm:t>
    </dgm:pt>
    <dgm:pt modelId="{A5B1D422-6671-445E-B85F-8783CB6E76DC}">
      <dgm:prSet/>
      <dgm:spPr/>
      <dgm:t>
        <a:bodyPr/>
        <a:lstStyle/>
        <a:p>
          <a:r>
            <a:rPr lang="en-US" dirty="0"/>
            <a:t>“Go along with others”  Decide based on what others are doing. </a:t>
          </a:r>
        </a:p>
      </dgm:t>
    </dgm:pt>
    <dgm:pt modelId="{4F85CC2B-A2C1-449A-A3D0-457B7E945D10}" type="parTrans" cxnId="{8BCD5231-A35E-471A-BB4F-85D5ED48B7FB}">
      <dgm:prSet/>
      <dgm:spPr/>
      <dgm:t>
        <a:bodyPr/>
        <a:lstStyle/>
        <a:p>
          <a:endParaRPr lang="en-US"/>
        </a:p>
      </dgm:t>
    </dgm:pt>
    <dgm:pt modelId="{71E70339-4906-4D62-B6E8-185549EE2768}" type="sibTrans" cxnId="{8BCD5231-A35E-471A-BB4F-85D5ED48B7FB}">
      <dgm:prSet/>
      <dgm:spPr/>
      <dgm:t>
        <a:bodyPr/>
        <a:lstStyle/>
        <a:p>
          <a:endParaRPr lang="en-US"/>
        </a:p>
      </dgm:t>
    </dgm:pt>
    <dgm:pt modelId="{DC7C4619-0D52-427A-A490-A7B419F28E7F}">
      <dgm:prSet/>
      <dgm:spPr/>
      <dgm:t>
        <a:bodyPr/>
        <a:lstStyle/>
        <a:p>
          <a:r>
            <a:rPr lang="en-US" dirty="0"/>
            <a:t>“It feels right”  Following your gut. Deciding based on how you feel.</a:t>
          </a:r>
        </a:p>
      </dgm:t>
    </dgm:pt>
    <dgm:pt modelId="{20C973E4-B60C-4511-9452-053AFCFC7C78}" type="parTrans" cxnId="{6A730522-D3A2-4EC0-9950-EE3AD270BBCB}">
      <dgm:prSet/>
      <dgm:spPr/>
      <dgm:t>
        <a:bodyPr/>
        <a:lstStyle/>
        <a:p>
          <a:endParaRPr lang="en-US"/>
        </a:p>
      </dgm:t>
    </dgm:pt>
    <dgm:pt modelId="{6727FF9C-8EEF-4072-9976-64B59F3B0A96}" type="sibTrans" cxnId="{6A730522-D3A2-4EC0-9950-EE3AD270BBCB}">
      <dgm:prSet/>
      <dgm:spPr/>
      <dgm:t>
        <a:bodyPr/>
        <a:lstStyle/>
        <a:p>
          <a:endParaRPr lang="en-US"/>
        </a:p>
      </dgm:t>
    </dgm:pt>
    <dgm:pt modelId="{E82C5ADC-E7A3-49DE-B8C7-483D4C0667DA}">
      <dgm:prSet/>
      <dgm:spPr/>
      <dgm:t>
        <a:bodyPr/>
        <a:lstStyle/>
        <a:p>
          <a:r>
            <a:rPr lang="en-US" dirty="0"/>
            <a:t>“Wait and See” – You postpone making a decision for as long as possible.</a:t>
          </a:r>
        </a:p>
      </dgm:t>
    </dgm:pt>
    <dgm:pt modelId="{C10C1E54-FF8D-4877-90DC-823478183427}" type="sibTrans" cxnId="{8ECAE28E-E327-4EE6-9698-B5E1FDE04AD7}">
      <dgm:prSet/>
      <dgm:spPr/>
      <dgm:t>
        <a:bodyPr/>
        <a:lstStyle/>
        <a:p>
          <a:endParaRPr lang="en-US"/>
        </a:p>
      </dgm:t>
    </dgm:pt>
    <dgm:pt modelId="{C54B0F4B-3B7E-4072-AE57-580E089BCD37}" type="parTrans" cxnId="{8ECAE28E-E327-4EE6-9698-B5E1FDE04AD7}">
      <dgm:prSet/>
      <dgm:spPr/>
      <dgm:t>
        <a:bodyPr/>
        <a:lstStyle/>
        <a:p>
          <a:endParaRPr lang="en-US"/>
        </a:p>
      </dgm:t>
    </dgm:pt>
    <dgm:pt modelId="{40626AE2-CEBF-44E7-9AFA-FDCD29E9392D}">
      <dgm:prSet/>
      <dgm:spPr/>
      <dgm:t>
        <a:bodyPr/>
        <a:lstStyle/>
        <a:p>
          <a:r>
            <a:rPr lang="en-US" dirty="0"/>
            <a:t>“Decide impulsively”  Don’t think it through or ask questions – just jump.</a:t>
          </a:r>
        </a:p>
      </dgm:t>
    </dgm:pt>
    <dgm:pt modelId="{98617E36-608C-4593-9DBC-C152C7162FAF}" type="parTrans" cxnId="{46AF33F4-2B1D-4A8F-A30A-DC3E12756DBA}">
      <dgm:prSet/>
      <dgm:spPr/>
      <dgm:t>
        <a:bodyPr/>
        <a:lstStyle/>
        <a:p>
          <a:endParaRPr lang="en-US"/>
        </a:p>
      </dgm:t>
    </dgm:pt>
    <dgm:pt modelId="{5AE4FA85-B9EC-4FC8-8F9F-DBC373D80AF6}" type="sibTrans" cxnId="{46AF33F4-2B1D-4A8F-A30A-DC3E12756DBA}">
      <dgm:prSet/>
      <dgm:spPr/>
      <dgm:t>
        <a:bodyPr/>
        <a:lstStyle/>
        <a:p>
          <a:endParaRPr lang="en-US"/>
        </a:p>
      </dgm:t>
    </dgm:pt>
    <dgm:pt modelId="{9FB334C3-158A-4210-A6DB-7A0CB6BBB89B}">
      <dgm:prSet/>
      <dgm:spPr/>
      <dgm:t>
        <a:bodyPr/>
        <a:lstStyle/>
        <a:p>
          <a:r>
            <a:rPr lang="en-US" dirty="0"/>
            <a:t>“Think it through” Consider the options and pros and cons of each.  Carefully consider your options.</a:t>
          </a:r>
        </a:p>
      </dgm:t>
    </dgm:pt>
    <dgm:pt modelId="{25672C9F-62E9-4518-9740-6F79060BAAAD}" type="parTrans" cxnId="{6E22C523-AC19-4253-BF28-7A63142F2778}">
      <dgm:prSet/>
      <dgm:spPr/>
      <dgm:t>
        <a:bodyPr/>
        <a:lstStyle/>
        <a:p>
          <a:endParaRPr lang="en-US"/>
        </a:p>
      </dgm:t>
    </dgm:pt>
    <dgm:pt modelId="{DC56CC9A-01EE-4303-9F57-0D601515B34C}" type="sibTrans" cxnId="{6E22C523-AC19-4253-BF28-7A63142F2778}">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7900ECA0-9AF1-475A-A107-33B18B82D9F8}" type="pres">
      <dgm:prSet presAssocID="{DC7C4619-0D52-427A-A490-A7B419F28E7F}" presName="parentText" presStyleLbl="node1" presStyleIdx="0" presStyleCnt="6">
        <dgm:presLayoutVars>
          <dgm:chMax val="0"/>
          <dgm:bulletEnabled val="1"/>
        </dgm:presLayoutVars>
      </dgm:prSet>
      <dgm:spPr/>
    </dgm:pt>
    <dgm:pt modelId="{31BB6E89-0F42-4DE9-B44E-86CDBC5DD113}" type="pres">
      <dgm:prSet presAssocID="{6727FF9C-8EEF-4072-9976-64B59F3B0A96}" presName="spacer" presStyleCnt="0"/>
      <dgm:spPr/>
    </dgm:pt>
    <dgm:pt modelId="{D4D83057-960F-46CB-BCD2-56FFEF261BC4}" type="pres">
      <dgm:prSet presAssocID="{E82C5ADC-E7A3-49DE-B8C7-483D4C0667DA}" presName="parentText" presStyleLbl="node1" presStyleIdx="1" presStyleCnt="6" custLinFactNeighborY="-80779">
        <dgm:presLayoutVars>
          <dgm:chMax val="0"/>
          <dgm:bulletEnabled val="1"/>
        </dgm:presLayoutVars>
      </dgm:prSet>
      <dgm:spPr/>
    </dgm:pt>
    <dgm:pt modelId="{C42843C0-AA6B-43CA-936F-2C0B7D0A35B4}" type="pres">
      <dgm:prSet presAssocID="{C10C1E54-FF8D-4877-90DC-823478183427}" presName="spacer" presStyleCnt="0"/>
      <dgm:spPr/>
    </dgm:pt>
    <dgm:pt modelId="{1F1B7CD4-DAB1-45C4-9087-52F47B6B4A1A}" type="pres">
      <dgm:prSet presAssocID="{A5B1D422-6671-445E-B85F-8783CB6E76DC}" presName="parentText" presStyleLbl="node1" presStyleIdx="2" presStyleCnt="6" custLinFactY="-6423" custLinFactNeighborY="-100000">
        <dgm:presLayoutVars>
          <dgm:chMax val="0"/>
          <dgm:bulletEnabled val="1"/>
        </dgm:presLayoutVars>
      </dgm:prSet>
      <dgm:spPr/>
    </dgm:pt>
    <dgm:pt modelId="{0ECEA066-094A-4501-8A64-156CC1FF3AA9}" type="pres">
      <dgm:prSet presAssocID="{71E70339-4906-4D62-B6E8-185549EE2768}" presName="spacer" presStyleCnt="0"/>
      <dgm:spPr/>
    </dgm:pt>
    <dgm:pt modelId="{A3C8B647-920B-47B2-A7C3-CA8D390567E9}" type="pres">
      <dgm:prSet presAssocID="{EB112D16-9078-42F3-BAA2-5C873B0C39C1}" presName="parentText" presStyleLbl="node1" presStyleIdx="3" presStyleCnt="6" custLinFactY="-1218" custLinFactNeighborX="2631" custLinFactNeighborY="-100000">
        <dgm:presLayoutVars>
          <dgm:chMax val="0"/>
          <dgm:bulletEnabled val="1"/>
        </dgm:presLayoutVars>
      </dgm:prSet>
      <dgm:spPr/>
    </dgm:pt>
    <dgm:pt modelId="{EC64F081-BA48-473F-8E99-BF25954B6DED}" type="pres">
      <dgm:prSet presAssocID="{964868F1-BB65-4BA6-A199-82BC6E973D7E}" presName="spacer" presStyleCnt="0"/>
      <dgm:spPr/>
    </dgm:pt>
    <dgm:pt modelId="{14D6F284-8979-410E-ACD4-2988A32D9688}" type="pres">
      <dgm:prSet presAssocID="{40626AE2-CEBF-44E7-9AFA-FDCD29E9392D}" presName="parentText" presStyleLbl="node1" presStyleIdx="4" presStyleCnt="6" custLinFactNeighborX="201">
        <dgm:presLayoutVars>
          <dgm:chMax val="0"/>
          <dgm:bulletEnabled val="1"/>
        </dgm:presLayoutVars>
      </dgm:prSet>
      <dgm:spPr/>
    </dgm:pt>
    <dgm:pt modelId="{8C26C148-AF48-4A6C-AA18-A17A879047D0}" type="pres">
      <dgm:prSet presAssocID="{5AE4FA85-B9EC-4FC8-8F9F-DBC373D80AF6}" presName="spacer" presStyleCnt="0"/>
      <dgm:spPr/>
    </dgm:pt>
    <dgm:pt modelId="{029FB333-979B-4AD0-B46C-852590959EFA}" type="pres">
      <dgm:prSet presAssocID="{9FB334C3-158A-4210-A6DB-7A0CB6BBB89B}" presName="parentText" presStyleLbl="node1" presStyleIdx="5" presStyleCnt="6">
        <dgm:presLayoutVars>
          <dgm:chMax val="0"/>
          <dgm:bulletEnabled val="1"/>
        </dgm:presLayoutVars>
      </dgm:prSet>
      <dgm:spPr/>
    </dgm:pt>
  </dgm:ptLst>
  <dgm:cxnLst>
    <dgm:cxn modelId="{23F2150C-8735-4C46-823A-87D29DF8B942}" type="presOf" srcId="{DC7C4619-0D52-427A-A490-A7B419F28E7F}" destId="{7900ECA0-9AF1-475A-A107-33B18B82D9F8}" srcOrd="0" destOrd="0" presId="urn:microsoft.com/office/officeart/2005/8/layout/vList2"/>
    <dgm:cxn modelId="{6A730522-D3A2-4EC0-9950-EE3AD270BBCB}" srcId="{3ABA929A-369C-4BF2-8667-AE2B8F03BE72}" destId="{DC7C4619-0D52-427A-A490-A7B419F28E7F}" srcOrd="0" destOrd="0" parTransId="{20C973E4-B60C-4511-9452-053AFCFC7C78}" sibTransId="{6727FF9C-8EEF-4072-9976-64B59F3B0A96}"/>
    <dgm:cxn modelId="{6E22C523-AC19-4253-BF28-7A63142F2778}" srcId="{3ABA929A-369C-4BF2-8667-AE2B8F03BE72}" destId="{9FB334C3-158A-4210-A6DB-7A0CB6BBB89B}" srcOrd="5" destOrd="0" parTransId="{25672C9F-62E9-4518-9740-6F79060BAAAD}" sibTransId="{DC56CC9A-01EE-4303-9F57-0D601515B34C}"/>
    <dgm:cxn modelId="{8BCD5231-A35E-471A-BB4F-85D5ED48B7FB}" srcId="{3ABA929A-369C-4BF2-8667-AE2B8F03BE72}" destId="{A5B1D422-6671-445E-B85F-8783CB6E76DC}" srcOrd="2" destOrd="0" parTransId="{4F85CC2B-A2C1-449A-A3D0-457B7E945D10}" sibTransId="{71E70339-4906-4D62-B6E8-185549EE2768}"/>
    <dgm:cxn modelId="{BC1DC560-8344-4339-AC07-FEB08FE518A1}" type="presOf" srcId="{40626AE2-CEBF-44E7-9AFA-FDCD29E9392D}" destId="{14D6F284-8979-410E-ACD4-2988A32D9688}" srcOrd="0" destOrd="0" presId="urn:microsoft.com/office/officeart/2005/8/layout/vList2"/>
    <dgm:cxn modelId="{1BF92C45-5107-465D-95E0-ECB555EAA49F}" type="presOf" srcId="{EB112D16-9078-42F3-BAA2-5C873B0C39C1}" destId="{A3C8B647-920B-47B2-A7C3-CA8D390567E9}" srcOrd="0" destOrd="0" presId="urn:microsoft.com/office/officeart/2005/8/layout/vList2"/>
    <dgm:cxn modelId="{12323346-6E5F-45B0-99EE-D92D5008C3D8}" type="presOf" srcId="{E82C5ADC-E7A3-49DE-B8C7-483D4C0667DA}" destId="{D4D83057-960F-46CB-BCD2-56FFEF261BC4}" srcOrd="0" destOrd="0" presId="urn:microsoft.com/office/officeart/2005/8/layout/vList2"/>
    <dgm:cxn modelId="{34D7014C-E9D0-4154-8240-F3E3265C85EE}" srcId="{3ABA929A-369C-4BF2-8667-AE2B8F03BE72}" destId="{EB112D16-9078-42F3-BAA2-5C873B0C39C1}" srcOrd="3" destOrd="0" parTransId="{201C175F-89E7-40B6-A254-68A81773A60C}" sibTransId="{964868F1-BB65-4BA6-A199-82BC6E973D7E}"/>
    <dgm:cxn modelId="{8ECAE28E-E327-4EE6-9698-B5E1FDE04AD7}" srcId="{3ABA929A-369C-4BF2-8667-AE2B8F03BE72}" destId="{E82C5ADC-E7A3-49DE-B8C7-483D4C0667DA}" srcOrd="1" destOrd="0" parTransId="{C54B0F4B-3B7E-4072-AE57-580E089BCD37}" sibTransId="{C10C1E54-FF8D-4877-90DC-823478183427}"/>
    <dgm:cxn modelId="{8D2FACBA-F275-40FB-A913-6309E0A97B3F}" type="presOf" srcId="{3ABA929A-369C-4BF2-8667-AE2B8F03BE72}" destId="{077D448A-338B-436A-9E17-298CA988C882}" srcOrd="0" destOrd="0" presId="urn:microsoft.com/office/officeart/2005/8/layout/vList2"/>
    <dgm:cxn modelId="{2FA665C9-4576-4BA8-8ECB-29D1BD29B612}" type="presOf" srcId="{A5B1D422-6671-445E-B85F-8783CB6E76DC}" destId="{1F1B7CD4-DAB1-45C4-9087-52F47B6B4A1A}" srcOrd="0" destOrd="0" presId="urn:microsoft.com/office/officeart/2005/8/layout/vList2"/>
    <dgm:cxn modelId="{67729DE0-3292-4169-A07D-7012BBE6B6C4}" type="presOf" srcId="{9FB334C3-158A-4210-A6DB-7A0CB6BBB89B}" destId="{029FB333-979B-4AD0-B46C-852590959EFA}" srcOrd="0" destOrd="0" presId="urn:microsoft.com/office/officeart/2005/8/layout/vList2"/>
    <dgm:cxn modelId="{46AF33F4-2B1D-4A8F-A30A-DC3E12756DBA}" srcId="{3ABA929A-369C-4BF2-8667-AE2B8F03BE72}" destId="{40626AE2-CEBF-44E7-9AFA-FDCD29E9392D}" srcOrd="4" destOrd="0" parTransId="{98617E36-608C-4593-9DBC-C152C7162FAF}" sibTransId="{5AE4FA85-B9EC-4FC8-8F9F-DBC373D80AF6}"/>
    <dgm:cxn modelId="{2EE13B99-4BF9-42D2-814E-1FE0DE3AFEB8}" type="presParOf" srcId="{077D448A-338B-436A-9E17-298CA988C882}" destId="{7900ECA0-9AF1-475A-A107-33B18B82D9F8}" srcOrd="0" destOrd="0" presId="urn:microsoft.com/office/officeart/2005/8/layout/vList2"/>
    <dgm:cxn modelId="{DDF904AD-FFC1-425E-BDE9-C7B1A8DE9D2D}" type="presParOf" srcId="{077D448A-338B-436A-9E17-298CA988C882}" destId="{31BB6E89-0F42-4DE9-B44E-86CDBC5DD113}" srcOrd="1" destOrd="0" presId="urn:microsoft.com/office/officeart/2005/8/layout/vList2"/>
    <dgm:cxn modelId="{5FF530E2-1D28-4C45-A564-661C1633E6DF}" type="presParOf" srcId="{077D448A-338B-436A-9E17-298CA988C882}" destId="{D4D83057-960F-46CB-BCD2-56FFEF261BC4}" srcOrd="2" destOrd="0" presId="urn:microsoft.com/office/officeart/2005/8/layout/vList2"/>
    <dgm:cxn modelId="{D27CA811-FBD5-40E8-AD2B-B7CBF83310B6}" type="presParOf" srcId="{077D448A-338B-436A-9E17-298CA988C882}" destId="{C42843C0-AA6B-43CA-936F-2C0B7D0A35B4}" srcOrd="3" destOrd="0" presId="urn:microsoft.com/office/officeart/2005/8/layout/vList2"/>
    <dgm:cxn modelId="{53970ABA-41B6-4555-A1BE-C68038F41AC6}" type="presParOf" srcId="{077D448A-338B-436A-9E17-298CA988C882}" destId="{1F1B7CD4-DAB1-45C4-9087-52F47B6B4A1A}" srcOrd="4" destOrd="0" presId="urn:microsoft.com/office/officeart/2005/8/layout/vList2"/>
    <dgm:cxn modelId="{4EB50D00-C5F6-4A57-AF4F-6CDE043FDE49}" type="presParOf" srcId="{077D448A-338B-436A-9E17-298CA988C882}" destId="{0ECEA066-094A-4501-8A64-156CC1FF3AA9}" srcOrd="5" destOrd="0" presId="urn:microsoft.com/office/officeart/2005/8/layout/vList2"/>
    <dgm:cxn modelId="{7484A5D8-ECF6-4B78-807A-BACDFEA7C0CC}" type="presParOf" srcId="{077D448A-338B-436A-9E17-298CA988C882}" destId="{A3C8B647-920B-47B2-A7C3-CA8D390567E9}" srcOrd="6" destOrd="0" presId="urn:microsoft.com/office/officeart/2005/8/layout/vList2"/>
    <dgm:cxn modelId="{D9407286-FB5F-40CB-87BC-90897A25FE34}" type="presParOf" srcId="{077D448A-338B-436A-9E17-298CA988C882}" destId="{EC64F081-BA48-473F-8E99-BF25954B6DED}" srcOrd="7" destOrd="0" presId="urn:microsoft.com/office/officeart/2005/8/layout/vList2"/>
    <dgm:cxn modelId="{F0284834-6A74-4DAE-9F71-23AF21807A73}" type="presParOf" srcId="{077D448A-338B-436A-9E17-298CA988C882}" destId="{14D6F284-8979-410E-ACD4-2988A32D9688}" srcOrd="8" destOrd="0" presId="urn:microsoft.com/office/officeart/2005/8/layout/vList2"/>
    <dgm:cxn modelId="{DE414820-1FC6-4B3D-9A6E-EA9872FEF267}" type="presParOf" srcId="{077D448A-338B-436A-9E17-298CA988C882}" destId="{8C26C148-AF48-4A6C-AA18-A17A879047D0}" srcOrd="9" destOrd="0" presId="urn:microsoft.com/office/officeart/2005/8/layout/vList2"/>
    <dgm:cxn modelId="{62927593-9133-45C1-BBC8-8EA5BA649154}" type="presParOf" srcId="{077D448A-338B-436A-9E17-298CA988C882}" destId="{029FB333-979B-4AD0-B46C-852590959EFA}"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4FBF394-7F33-4CF4-BE43-FAC77D5DBFBF}">
      <dgm:prSet custT="1"/>
      <dgm:spPr/>
      <dgm:t>
        <a:bodyPr/>
        <a:lstStyle/>
        <a:p>
          <a:r>
            <a:rPr lang="en-US" sz="3600" dirty="0"/>
            <a:t>Having priorities or a goal</a:t>
          </a:r>
        </a:p>
      </dgm:t>
    </dgm:pt>
    <dgm:pt modelId="{80052F2F-4336-4F64-92AF-CB118213DADE}" type="parTrans" cxnId="{7BA0EB51-1289-40EF-90E1-7690FCDC20BD}">
      <dgm:prSet/>
      <dgm:spPr/>
      <dgm:t>
        <a:bodyPr/>
        <a:lstStyle/>
        <a:p>
          <a:endParaRPr lang="en-US"/>
        </a:p>
      </dgm:t>
    </dgm:pt>
    <dgm:pt modelId="{377C3A13-7D04-4F4E-8A11-740DF60C9BC0}" type="sibTrans" cxnId="{7BA0EB51-1289-40EF-90E1-7690FCDC20BD}">
      <dgm:prSet/>
      <dgm:spPr/>
      <dgm:t>
        <a:bodyPr/>
        <a:lstStyle/>
        <a:p>
          <a:endParaRPr lang="en-US"/>
        </a:p>
      </dgm:t>
    </dgm:pt>
    <dgm:pt modelId="{06B9BAF1-8EB0-498B-8930-9B571073286B}">
      <dgm:prSet custT="1"/>
      <dgm:spPr/>
      <dgm:t>
        <a:bodyPr/>
        <a:lstStyle/>
        <a:p>
          <a:r>
            <a:rPr lang="en-US" sz="3600" b="0" dirty="0"/>
            <a:t>Being able to consider the pros and cons of a decision</a:t>
          </a:r>
        </a:p>
      </dgm:t>
    </dgm:pt>
    <dgm:pt modelId="{5442A848-EEEA-428B-8B12-E3BACA188A11}" type="parTrans" cxnId="{13582579-F087-45AB-BD56-1D02D61A2BC2}">
      <dgm:prSet/>
      <dgm:spPr/>
      <dgm:t>
        <a:bodyPr/>
        <a:lstStyle/>
        <a:p>
          <a:endParaRPr lang="en-US"/>
        </a:p>
      </dgm:t>
    </dgm:pt>
    <dgm:pt modelId="{958E8412-1D9C-43DF-BA05-8B08E4656869}" type="sibTrans" cxnId="{13582579-F087-45AB-BD56-1D02D61A2BC2}">
      <dgm:prSet/>
      <dgm:spPr/>
      <dgm:t>
        <a:bodyPr/>
        <a:lstStyle/>
        <a:p>
          <a:endParaRPr lang="en-US"/>
        </a:p>
      </dgm:t>
    </dgm:pt>
    <dgm:pt modelId="{9DE21846-1364-4AF7-99A7-2789FF675C65}">
      <dgm:prSet custT="1"/>
      <dgm:spPr/>
      <dgm:t>
        <a:bodyPr/>
        <a:lstStyle/>
        <a:p>
          <a:r>
            <a:rPr lang="en-US" sz="3600" dirty="0"/>
            <a:t>Being able to listen with an open mind</a:t>
          </a:r>
        </a:p>
      </dgm:t>
    </dgm:pt>
    <dgm:pt modelId="{02ED6EFA-02CD-467C-A2E1-FF3396B7BC9C}" type="parTrans" cxnId="{B90444D7-E49F-4114-87EF-5BEC773F3C64}">
      <dgm:prSet/>
      <dgm:spPr/>
      <dgm:t>
        <a:bodyPr/>
        <a:lstStyle/>
        <a:p>
          <a:endParaRPr lang="en-US"/>
        </a:p>
      </dgm:t>
    </dgm:pt>
    <dgm:pt modelId="{AB05B204-6B8E-4ADA-A2BC-5EDCA0D148FC}" type="sibTrans" cxnId="{B90444D7-E49F-4114-87EF-5BEC773F3C64}">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0044A7DA-5F1F-4983-BBB4-C16E6C699C1C}" type="pres">
      <dgm:prSet presAssocID="{14FBF394-7F33-4CF4-BE43-FAC77D5DBFBF}" presName="parentText" presStyleLbl="node1" presStyleIdx="0" presStyleCnt="3">
        <dgm:presLayoutVars>
          <dgm:chMax val="0"/>
          <dgm:bulletEnabled val="1"/>
        </dgm:presLayoutVars>
      </dgm:prSet>
      <dgm:spPr/>
    </dgm:pt>
    <dgm:pt modelId="{FDE4CD55-4C40-4E14-AE35-5D4103AFBEBF}" type="pres">
      <dgm:prSet presAssocID="{377C3A13-7D04-4F4E-8A11-740DF60C9BC0}" presName="spacer" presStyleCnt="0"/>
      <dgm:spPr/>
    </dgm:pt>
    <dgm:pt modelId="{9461CCEE-DACB-4858-BCB0-FC9D653E9C6C}" type="pres">
      <dgm:prSet presAssocID="{06B9BAF1-8EB0-498B-8930-9B571073286B}" presName="parentText" presStyleLbl="node1" presStyleIdx="1" presStyleCnt="3">
        <dgm:presLayoutVars>
          <dgm:chMax val="0"/>
          <dgm:bulletEnabled val="1"/>
        </dgm:presLayoutVars>
      </dgm:prSet>
      <dgm:spPr/>
    </dgm:pt>
    <dgm:pt modelId="{AB5CE7D1-F281-4F2A-93F9-C1A50546694D}" type="pres">
      <dgm:prSet presAssocID="{958E8412-1D9C-43DF-BA05-8B08E4656869}" presName="spacer" presStyleCnt="0"/>
      <dgm:spPr/>
    </dgm:pt>
    <dgm:pt modelId="{56E3CFC1-E6EE-4186-9058-CE96330E7F42}" type="pres">
      <dgm:prSet presAssocID="{9DE21846-1364-4AF7-99A7-2789FF675C65}" presName="parentText" presStyleLbl="node1" presStyleIdx="2" presStyleCnt="3" custLinFactNeighborX="603" custLinFactNeighborY="51206">
        <dgm:presLayoutVars>
          <dgm:chMax val="0"/>
          <dgm:bulletEnabled val="1"/>
        </dgm:presLayoutVars>
      </dgm:prSet>
      <dgm:spPr/>
    </dgm:pt>
  </dgm:ptLst>
  <dgm:cxnLst>
    <dgm:cxn modelId="{5C4BB319-5590-475F-9C4D-B2FBB09F33AD}" type="presOf" srcId="{9DE21846-1364-4AF7-99A7-2789FF675C65}" destId="{56E3CFC1-E6EE-4186-9058-CE96330E7F42}" srcOrd="0" destOrd="0" presId="urn:microsoft.com/office/officeart/2005/8/layout/vList2"/>
    <dgm:cxn modelId="{799D5464-150E-46AC-9281-3DF8D22A5ADA}" type="presOf" srcId="{06B9BAF1-8EB0-498B-8930-9B571073286B}" destId="{9461CCEE-DACB-4858-BCB0-FC9D653E9C6C}" srcOrd="0" destOrd="0" presId="urn:microsoft.com/office/officeart/2005/8/layout/vList2"/>
    <dgm:cxn modelId="{7BA0EB51-1289-40EF-90E1-7690FCDC20BD}" srcId="{3ABA929A-369C-4BF2-8667-AE2B8F03BE72}" destId="{14FBF394-7F33-4CF4-BE43-FAC77D5DBFBF}" srcOrd="0" destOrd="0" parTransId="{80052F2F-4336-4F64-92AF-CB118213DADE}" sibTransId="{377C3A13-7D04-4F4E-8A11-740DF60C9BC0}"/>
    <dgm:cxn modelId="{13582579-F087-45AB-BD56-1D02D61A2BC2}" srcId="{3ABA929A-369C-4BF2-8667-AE2B8F03BE72}" destId="{06B9BAF1-8EB0-498B-8930-9B571073286B}" srcOrd="1" destOrd="0" parTransId="{5442A848-EEEA-428B-8B12-E3BACA188A11}" sibTransId="{958E8412-1D9C-43DF-BA05-8B08E4656869}"/>
    <dgm:cxn modelId="{8F282D99-6F5D-4A82-849C-FCC5D3282CD2}" type="presOf" srcId="{14FBF394-7F33-4CF4-BE43-FAC77D5DBFBF}" destId="{0044A7DA-5F1F-4983-BBB4-C16E6C699C1C}" srcOrd="0" destOrd="0" presId="urn:microsoft.com/office/officeart/2005/8/layout/vList2"/>
    <dgm:cxn modelId="{B90444D7-E49F-4114-87EF-5BEC773F3C64}" srcId="{3ABA929A-369C-4BF2-8667-AE2B8F03BE72}" destId="{9DE21846-1364-4AF7-99A7-2789FF675C65}" srcOrd="2" destOrd="0" parTransId="{02ED6EFA-02CD-467C-A2E1-FF3396B7BC9C}" sibTransId="{AB05B204-6B8E-4ADA-A2BC-5EDCA0D148FC}"/>
    <dgm:cxn modelId="{FABA2FFD-2CF9-4833-83D2-17CC9210E781}" type="presOf" srcId="{3ABA929A-369C-4BF2-8667-AE2B8F03BE72}" destId="{077D448A-338B-436A-9E17-298CA988C882}" srcOrd="0" destOrd="0" presId="urn:microsoft.com/office/officeart/2005/8/layout/vList2"/>
    <dgm:cxn modelId="{57B81925-C9F7-4BE3-B36D-0C9A7B91FA46}" type="presParOf" srcId="{077D448A-338B-436A-9E17-298CA988C882}" destId="{0044A7DA-5F1F-4983-BBB4-C16E6C699C1C}" srcOrd="0" destOrd="0" presId="urn:microsoft.com/office/officeart/2005/8/layout/vList2"/>
    <dgm:cxn modelId="{069D4E6C-70A4-427D-8D97-ABA8B45F0C70}" type="presParOf" srcId="{077D448A-338B-436A-9E17-298CA988C882}" destId="{FDE4CD55-4C40-4E14-AE35-5D4103AFBEBF}" srcOrd="1" destOrd="0" presId="urn:microsoft.com/office/officeart/2005/8/layout/vList2"/>
    <dgm:cxn modelId="{557BF601-89BF-4365-A94B-D2641FE621FD}" type="presParOf" srcId="{077D448A-338B-436A-9E17-298CA988C882}" destId="{9461CCEE-DACB-4858-BCB0-FC9D653E9C6C}" srcOrd="2" destOrd="0" presId="urn:microsoft.com/office/officeart/2005/8/layout/vList2"/>
    <dgm:cxn modelId="{DD47A8AB-66DD-4C90-AC70-42B2369FAE41}" type="presParOf" srcId="{077D448A-338B-436A-9E17-298CA988C882}" destId="{AB5CE7D1-F281-4F2A-93F9-C1A50546694D}" srcOrd="3" destOrd="0" presId="urn:microsoft.com/office/officeart/2005/8/layout/vList2"/>
    <dgm:cxn modelId="{A6DB86BF-0E71-4D04-9BF1-9A415FEC9E21}" type="presParOf" srcId="{077D448A-338B-436A-9E17-298CA988C882}" destId="{56E3CFC1-E6EE-4186-9058-CE96330E7F4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4FBF394-7F33-4CF4-BE43-FAC77D5DBFBF}">
      <dgm:prSet custT="1"/>
      <dgm:spPr/>
      <dgm:t>
        <a:bodyPr/>
        <a:lstStyle/>
        <a:p>
          <a:r>
            <a:rPr lang="en-US" sz="3600" dirty="0"/>
            <a:t>IEP Goals</a:t>
          </a:r>
        </a:p>
      </dgm:t>
    </dgm:pt>
    <dgm:pt modelId="{80052F2F-4336-4F64-92AF-CB118213DADE}" type="parTrans" cxnId="{7BA0EB51-1289-40EF-90E1-7690FCDC20BD}">
      <dgm:prSet/>
      <dgm:spPr/>
      <dgm:t>
        <a:bodyPr/>
        <a:lstStyle/>
        <a:p>
          <a:endParaRPr lang="en-US"/>
        </a:p>
      </dgm:t>
    </dgm:pt>
    <dgm:pt modelId="{377C3A13-7D04-4F4E-8A11-740DF60C9BC0}" type="sibTrans" cxnId="{7BA0EB51-1289-40EF-90E1-7690FCDC20BD}">
      <dgm:prSet/>
      <dgm:spPr/>
      <dgm:t>
        <a:bodyPr/>
        <a:lstStyle/>
        <a:p>
          <a:endParaRPr lang="en-US"/>
        </a:p>
      </dgm:t>
    </dgm:pt>
    <dgm:pt modelId="{06B9BAF1-8EB0-498B-8930-9B571073286B}">
      <dgm:prSet custT="1"/>
      <dgm:spPr/>
      <dgm:t>
        <a:bodyPr/>
        <a:lstStyle/>
        <a:p>
          <a:r>
            <a:rPr lang="en-US" sz="3600" b="0" dirty="0"/>
            <a:t>Transition planning</a:t>
          </a:r>
        </a:p>
      </dgm:t>
    </dgm:pt>
    <dgm:pt modelId="{5442A848-EEEA-428B-8B12-E3BACA188A11}" type="parTrans" cxnId="{13582579-F087-45AB-BD56-1D02D61A2BC2}">
      <dgm:prSet/>
      <dgm:spPr/>
      <dgm:t>
        <a:bodyPr/>
        <a:lstStyle/>
        <a:p>
          <a:endParaRPr lang="en-US"/>
        </a:p>
      </dgm:t>
    </dgm:pt>
    <dgm:pt modelId="{958E8412-1D9C-43DF-BA05-8B08E4656869}" type="sibTrans" cxnId="{13582579-F087-45AB-BD56-1D02D61A2BC2}">
      <dgm:prSet/>
      <dgm:spPr/>
      <dgm:t>
        <a:bodyPr/>
        <a:lstStyle/>
        <a:p>
          <a:endParaRPr lang="en-US"/>
        </a:p>
      </dgm:t>
    </dgm:pt>
    <dgm:pt modelId="{9DE21846-1364-4AF7-99A7-2789FF675C65}">
      <dgm:prSet custT="1"/>
      <dgm:spPr/>
      <dgm:t>
        <a:bodyPr/>
        <a:lstStyle/>
        <a:p>
          <a:r>
            <a:rPr lang="en-US" sz="3600" dirty="0"/>
            <a:t>Social/Family relationships</a:t>
          </a:r>
        </a:p>
      </dgm:t>
    </dgm:pt>
    <dgm:pt modelId="{02ED6EFA-02CD-467C-A2E1-FF3396B7BC9C}" type="parTrans" cxnId="{B90444D7-E49F-4114-87EF-5BEC773F3C64}">
      <dgm:prSet/>
      <dgm:spPr/>
      <dgm:t>
        <a:bodyPr/>
        <a:lstStyle/>
        <a:p>
          <a:endParaRPr lang="en-US"/>
        </a:p>
      </dgm:t>
    </dgm:pt>
    <dgm:pt modelId="{AB05B204-6B8E-4ADA-A2BC-5EDCA0D148FC}" type="sibTrans" cxnId="{B90444D7-E49F-4114-87EF-5BEC773F3C64}">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0044A7DA-5F1F-4983-BBB4-C16E6C699C1C}" type="pres">
      <dgm:prSet presAssocID="{14FBF394-7F33-4CF4-BE43-FAC77D5DBFBF}" presName="parentText" presStyleLbl="node1" presStyleIdx="0" presStyleCnt="3" custLinFactNeighborX="620" custLinFactNeighborY="27912">
        <dgm:presLayoutVars>
          <dgm:chMax val="0"/>
          <dgm:bulletEnabled val="1"/>
        </dgm:presLayoutVars>
      </dgm:prSet>
      <dgm:spPr/>
    </dgm:pt>
    <dgm:pt modelId="{FDE4CD55-4C40-4E14-AE35-5D4103AFBEBF}" type="pres">
      <dgm:prSet presAssocID="{377C3A13-7D04-4F4E-8A11-740DF60C9BC0}" presName="spacer" presStyleCnt="0"/>
      <dgm:spPr/>
    </dgm:pt>
    <dgm:pt modelId="{9461CCEE-DACB-4858-BCB0-FC9D653E9C6C}" type="pres">
      <dgm:prSet presAssocID="{06B9BAF1-8EB0-498B-8930-9B571073286B}" presName="parentText" presStyleLbl="node1" presStyleIdx="1" presStyleCnt="3">
        <dgm:presLayoutVars>
          <dgm:chMax val="0"/>
          <dgm:bulletEnabled val="1"/>
        </dgm:presLayoutVars>
      </dgm:prSet>
      <dgm:spPr/>
    </dgm:pt>
    <dgm:pt modelId="{AB5CE7D1-F281-4F2A-93F9-C1A50546694D}" type="pres">
      <dgm:prSet presAssocID="{958E8412-1D9C-43DF-BA05-8B08E4656869}" presName="spacer" presStyleCnt="0"/>
      <dgm:spPr/>
    </dgm:pt>
    <dgm:pt modelId="{56E3CFC1-E6EE-4186-9058-CE96330E7F42}" type="pres">
      <dgm:prSet presAssocID="{9DE21846-1364-4AF7-99A7-2789FF675C65}" presName="parentText" presStyleLbl="node1" presStyleIdx="2" presStyleCnt="3" custLinFactNeighborX="603" custLinFactNeighborY="51206">
        <dgm:presLayoutVars>
          <dgm:chMax val="0"/>
          <dgm:bulletEnabled val="1"/>
        </dgm:presLayoutVars>
      </dgm:prSet>
      <dgm:spPr/>
    </dgm:pt>
  </dgm:ptLst>
  <dgm:cxnLst>
    <dgm:cxn modelId="{A8EB0003-4595-4215-9270-53109E914B76}" type="presOf" srcId="{06B9BAF1-8EB0-498B-8930-9B571073286B}" destId="{9461CCEE-DACB-4858-BCB0-FC9D653E9C6C}" srcOrd="0" destOrd="0" presId="urn:microsoft.com/office/officeart/2005/8/layout/vList2"/>
    <dgm:cxn modelId="{7EAD6A1B-1026-49A3-9F1D-655807B41053}" type="presOf" srcId="{14FBF394-7F33-4CF4-BE43-FAC77D5DBFBF}" destId="{0044A7DA-5F1F-4983-BBB4-C16E6C699C1C}" srcOrd="0" destOrd="0" presId="urn:microsoft.com/office/officeart/2005/8/layout/vList2"/>
    <dgm:cxn modelId="{7BA0EB51-1289-40EF-90E1-7690FCDC20BD}" srcId="{3ABA929A-369C-4BF2-8667-AE2B8F03BE72}" destId="{14FBF394-7F33-4CF4-BE43-FAC77D5DBFBF}" srcOrd="0" destOrd="0" parTransId="{80052F2F-4336-4F64-92AF-CB118213DADE}" sibTransId="{377C3A13-7D04-4F4E-8A11-740DF60C9BC0}"/>
    <dgm:cxn modelId="{13582579-F087-45AB-BD56-1D02D61A2BC2}" srcId="{3ABA929A-369C-4BF2-8667-AE2B8F03BE72}" destId="{06B9BAF1-8EB0-498B-8930-9B571073286B}" srcOrd="1" destOrd="0" parTransId="{5442A848-EEEA-428B-8B12-E3BACA188A11}" sibTransId="{958E8412-1D9C-43DF-BA05-8B08E4656869}"/>
    <dgm:cxn modelId="{A92E2CAA-BA31-4B77-B4BF-5C56D712B102}" type="presOf" srcId="{9DE21846-1364-4AF7-99A7-2789FF675C65}" destId="{56E3CFC1-E6EE-4186-9058-CE96330E7F42}" srcOrd="0" destOrd="0" presId="urn:microsoft.com/office/officeart/2005/8/layout/vList2"/>
    <dgm:cxn modelId="{96A12EBE-54F5-4DD8-B96B-2B1D4E1DF8B1}" type="presOf" srcId="{3ABA929A-369C-4BF2-8667-AE2B8F03BE72}" destId="{077D448A-338B-436A-9E17-298CA988C882}" srcOrd="0" destOrd="0" presId="urn:microsoft.com/office/officeart/2005/8/layout/vList2"/>
    <dgm:cxn modelId="{B90444D7-E49F-4114-87EF-5BEC773F3C64}" srcId="{3ABA929A-369C-4BF2-8667-AE2B8F03BE72}" destId="{9DE21846-1364-4AF7-99A7-2789FF675C65}" srcOrd="2" destOrd="0" parTransId="{02ED6EFA-02CD-467C-A2E1-FF3396B7BC9C}" sibTransId="{AB05B204-6B8E-4ADA-A2BC-5EDCA0D148FC}"/>
    <dgm:cxn modelId="{7666FAFE-4F0D-4DB8-B7F9-B7E8A9BADFDD}" type="presParOf" srcId="{077D448A-338B-436A-9E17-298CA988C882}" destId="{0044A7DA-5F1F-4983-BBB4-C16E6C699C1C}" srcOrd="0" destOrd="0" presId="urn:microsoft.com/office/officeart/2005/8/layout/vList2"/>
    <dgm:cxn modelId="{27E98E18-2405-4221-8910-7D05A2BEB6E6}" type="presParOf" srcId="{077D448A-338B-436A-9E17-298CA988C882}" destId="{FDE4CD55-4C40-4E14-AE35-5D4103AFBEBF}" srcOrd="1" destOrd="0" presId="urn:microsoft.com/office/officeart/2005/8/layout/vList2"/>
    <dgm:cxn modelId="{6E3DF69B-860C-4D30-852B-7785F0818C05}" type="presParOf" srcId="{077D448A-338B-436A-9E17-298CA988C882}" destId="{9461CCEE-DACB-4858-BCB0-FC9D653E9C6C}" srcOrd="2" destOrd="0" presId="urn:microsoft.com/office/officeart/2005/8/layout/vList2"/>
    <dgm:cxn modelId="{CCDFCBAA-1124-42A4-A95E-5C44F4BEC5F7}" type="presParOf" srcId="{077D448A-338B-436A-9E17-298CA988C882}" destId="{AB5CE7D1-F281-4F2A-93F9-C1A50546694D}" srcOrd="3" destOrd="0" presId="urn:microsoft.com/office/officeart/2005/8/layout/vList2"/>
    <dgm:cxn modelId="{D6A0EDB3-73CC-43B0-AC29-D980B2CECD5D}" type="presParOf" srcId="{077D448A-338B-436A-9E17-298CA988C882}" destId="{56E3CFC1-E6EE-4186-9058-CE96330E7F42}"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ABA929A-369C-4BF2-8667-AE2B8F03BE7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B112D16-9078-42F3-BAA2-5C873B0C39C1}">
      <dgm:prSet custT="1"/>
      <dgm:spPr/>
      <dgm:t>
        <a:bodyPr/>
        <a:lstStyle/>
        <a:p>
          <a:r>
            <a:rPr lang="en-US" sz="2400" dirty="0"/>
            <a:t>Ensure that Decisions are based on the individuals preferences</a:t>
          </a:r>
        </a:p>
      </dgm:t>
    </dgm:pt>
    <dgm:pt modelId="{201C175F-89E7-40B6-A254-68A81773A60C}" type="parTrans" cxnId="{34D7014C-E9D0-4154-8240-F3E3265C85EE}">
      <dgm:prSet/>
      <dgm:spPr/>
      <dgm:t>
        <a:bodyPr/>
        <a:lstStyle/>
        <a:p>
          <a:endParaRPr lang="en-US"/>
        </a:p>
      </dgm:t>
    </dgm:pt>
    <dgm:pt modelId="{964868F1-BB65-4BA6-A199-82BC6E973D7E}" type="sibTrans" cxnId="{34D7014C-E9D0-4154-8240-F3E3265C85EE}">
      <dgm:prSet/>
      <dgm:spPr/>
      <dgm:t>
        <a:bodyPr/>
        <a:lstStyle/>
        <a:p>
          <a:endParaRPr lang="en-US"/>
        </a:p>
      </dgm:t>
    </dgm:pt>
    <dgm:pt modelId="{A5B1D422-6671-445E-B85F-8783CB6E76DC}">
      <dgm:prSet/>
      <dgm:spPr/>
      <dgm:t>
        <a:bodyPr/>
        <a:lstStyle/>
        <a:p>
          <a:r>
            <a:rPr lang="en-US" dirty="0"/>
            <a:t>Weigh options</a:t>
          </a:r>
        </a:p>
      </dgm:t>
    </dgm:pt>
    <dgm:pt modelId="{4F85CC2B-A2C1-449A-A3D0-457B7E945D10}" type="parTrans" cxnId="{8BCD5231-A35E-471A-BB4F-85D5ED48B7FB}">
      <dgm:prSet/>
      <dgm:spPr/>
      <dgm:t>
        <a:bodyPr/>
        <a:lstStyle/>
        <a:p>
          <a:endParaRPr lang="en-US"/>
        </a:p>
      </dgm:t>
    </dgm:pt>
    <dgm:pt modelId="{71E70339-4906-4D62-B6E8-185549EE2768}" type="sibTrans" cxnId="{8BCD5231-A35E-471A-BB4F-85D5ED48B7FB}">
      <dgm:prSet/>
      <dgm:spPr/>
      <dgm:t>
        <a:bodyPr/>
        <a:lstStyle/>
        <a:p>
          <a:endParaRPr lang="en-US"/>
        </a:p>
      </dgm:t>
    </dgm:pt>
    <dgm:pt modelId="{E82C5ADC-E7A3-49DE-B8C7-483D4C0667DA}">
      <dgm:prSet/>
      <dgm:spPr/>
      <dgm:t>
        <a:bodyPr/>
        <a:lstStyle/>
        <a:p>
          <a:r>
            <a:rPr lang="en-US" dirty="0"/>
            <a:t>Focus attention on decision making</a:t>
          </a:r>
        </a:p>
      </dgm:t>
    </dgm:pt>
    <dgm:pt modelId="{C54B0F4B-3B7E-4072-AE57-580E089BCD37}" type="parTrans" cxnId="{8ECAE28E-E327-4EE6-9698-B5E1FDE04AD7}">
      <dgm:prSet/>
      <dgm:spPr/>
      <dgm:t>
        <a:bodyPr/>
        <a:lstStyle/>
        <a:p>
          <a:endParaRPr lang="en-US"/>
        </a:p>
      </dgm:t>
    </dgm:pt>
    <dgm:pt modelId="{C10C1E54-FF8D-4877-90DC-823478183427}" type="sibTrans" cxnId="{8ECAE28E-E327-4EE6-9698-B5E1FDE04AD7}">
      <dgm:prSet/>
      <dgm:spPr/>
      <dgm:t>
        <a:bodyPr/>
        <a:lstStyle/>
        <a:p>
          <a:endParaRPr lang="en-US"/>
        </a:p>
      </dgm:t>
    </dgm:pt>
    <dgm:pt modelId="{DC7C4619-0D52-427A-A490-A7B419F28E7F}">
      <dgm:prSet/>
      <dgm:spPr/>
      <dgm:t>
        <a:bodyPr/>
        <a:lstStyle/>
        <a:p>
          <a:r>
            <a:rPr lang="en-US" dirty="0"/>
            <a:t>Understand information, issues, and choices</a:t>
          </a:r>
        </a:p>
      </dgm:t>
    </dgm:pt>
    <dgm:pt modelId="{20C973E4-B60C-4511-9452-053AFCFC7C78}" type="parTrans" cxnId="{6A730522-D3A2-4EC0-9950-EE3AD270BBCB}">
      <dgm:prSet/>
      <dgm:spPr/>
      <dgm:t>
        <a:bodyPr/>
        <a:lstStyle/>
        <a:p>
          <a:endParaRPr lang="en-US"/>
        </a:p>
      </dgm:t>
    </dgm:pt>
    <dgm:pt modelId="{6727FF9C-8EEF-4072-9976-64B59F3B0A96}" type="sibTrans" cxnId="{6A730522-D3A2-4EC0-9950-EE3AD270BBCB}">
      <dgm:prSet/>
      <dgm:spPr/>
      <dgm:t>
        <a:bodyPr/>
        <a:lstStyle/>
        <a:p>
          <a:endParaRPr lang="en-US"/>
        </a:p>
      </dgm:t>
    </dgm:pt>
    <dgm:pt modelId="{2A614D1E-DFCD-4948-B75B-45C1CDA7869A}">
      <dgm:prSet/>
      <dgm:spPr/>
      <dgm:t>
        <a:bodyPr/>
        <a:lstStyle/>
        <a:p>
          <a:r>
            <a:rPr lang="en-US" dirty="0"/>
            <a:t>Interpret and/or communicate decisions to other parties.</a:t>
          </a:r>
        </a:p>
      </dgm:t>
    </dgm:pt>
    <dgm:pt modelId="{F497F41E-4683-4448-9E3F-A44BE33FD0DC}" type="parTrans" cxnId="{1C77C224-8114-4CCB-8FB7-C60DD3FEAFFE}">
      <dgm:prSet/>
      <dgm:spPr/>
      <dgm:t>
        <a:bodyPr/>
        <a:lstStyle/>
        <a:p>
          <a:endParaRPr lang="en-US"/>
        </a:p>
      </dgm:t>
    </dgm:pt>
    <dgm:pt modelId="{7A21335C-E481-4555-A238-C1E4FDABEE72}" type="sibTrans" cxnId="{1C77C224-8114-4CCB-8FB7-C60DD3FEAFFE}">
      <dgm:prSet/>
      <dgm:spPr/>
      <dgm:t>
        <a:bodyPr/>
        <a:lstStyle/>
        <a:p>
          <a:endParaRPr lang="en-US"/>
        </a:p>
      </dgm:t>
    </dgm:pt>
    <dgm:pt modelId="{077D448A-338B-436A-9E17-298CA988C882}" type="pres">
      <dgm:prSet presAssocID="{3ABA929A-369C-4BF2-8667-AE2B8F03BE72}" presName="linear" presStyleCnt="0">
        <dgm:presLayoutVars>
          <dgm:animLvl val="lvl"/>
          <dgm:resizeHandles val="exact"/>
        </dgm:presLayoutVars>
      </dgm:prSet>
      <dgm:spPr/>
    </dgm:pt>
    <dgm:pt modelId="{7900ECA0-9AF1-475A-A107-33B18B82D9F8}" type="pres">
      <dgm:prSet presAssocID="{DC7C4619-0D52-427A-A490-A7B419F28E7F}" presName="parentText" presStyleLbl="node1" presStyleIdx="0" presStyleCnt="5">
        <dgm:presLayoutVars>
          <dgm:chMax val="0"/>
          <dgm:bulletEnabled val="1"/>
        </dgm:presLayoutVars>
      </dgm:prSet>
      <dgm:spPr/>
    </dgm:pt>
    <dgm:pt modelId="{31BB6E89-0F42-4DE9-B44E-86CDBC5DD113}" type="pres">
      <dgm:prSet presAssocID="{6727FF9C-8EEF-4072-9976-64B59F3B0A96}" presName="spacer" presStyleCnt="0"/>
      <dgm:spPr/>
    </dgm:pt>
    <dgm:pt modelId="{D4D83057-960F-46CB-BCD2-56FFEF261BC4}" type="pres">
      <dgm:prSet presAssocID="{E82C5ADC-E7A3-49DE-B8C7-483D4C0667DA}" presName="parentText" presStyleLbl="node1" presStyleIdx="1" presStyleCnt="5" custLinFactNeighborY="-80779">
        <dgm:presLayoutVars>
          <dgm:chMax val="0"/>
          <dgm:bulletEnabled val="1"/>
        </dgm:presLayoutVars>
      </dgm:prSet>
      <dgm:spPr/>
    </dgm:pt>
    <dgm:pt modelId="{C42843C0-AA6B-43CA-936F-2C0B7D0A35B4}" type="pres">
      <dgm:prSet presAssocID="{C10C1E54-FF8D-4877-90DC-823478183427}" presName="spacer" presStyleCnt="0"/>
      <dgm:spPr/>
    </dgm:pt>
    <dgm:pt modelId="{1F1B7CD4-DAB1-45C4-9087-52F47B6B4A1A}" type="pres">
      <dgm:prSet presAssocID="{A5B1D422-6671-445E-B85F-8783CB6E76DC}" presName="parentText" presStyleLbl="node1" presStyleIdx="2" presStyleCnt="5" custLinFactNeighborY="-57727">
        <dgm:presLayoutVars>
          <dgm:chMax val="0"/>
          <dgm:bulletEnabled val="1"/>
        </dgm:presLayoutVars>
      </dgm:prSet>
      <dgm:spPr/>
    </dgm:pt>
    <dgm:pt modelId="{0ECEA066-094A-4501-8A64-156CC1FF3AA9}" type="pres">
      <dgm:prSet presAssocID="{71E70339-4906-4D62-B6E8-185549EE2768}" presName="spacer" presStyleCnt="0"/>
      <dgm:spPr/>
    </dgm:pt>
    <dgm:pt modelId="{A3C8B647-920B-47B2-A7C3-CA8D390567E9}" type="pres">
      <dgm:prSet presAssocID="{EB112D16-9078-42F3-BAA2-5C873B0C39C1}" presName="parentText" presStyleLbl="node1" presStyleIdx="3" presStyleCnt="5" custLinFactY="-1218" custLinFactNeighborX="2631" custLinFactNeighborY="-100000">
        <dgm:presLayoutVars>
          <dgm:chMax val="0"/>
          <dgm:bulletEnabled val="1"/>
        </dgm:presLayoutVars>
      </dgm:prSet>
      <dgm:spPr/>
    </dgm:pt>
    <dgm:pt modelId="{EC64F081-BA48-473F-8E99-BF25954B6DED}" type="pres">
      <dgm:prSet presAssocID="{964868F1-BB65-4BA6-A199-82BC6E973D7E}" presName="spacer" presStyleCnt="0"/>
      <dgm:spPr/>
    </dgm:pt>
    <dgm:pt modelId="{F349FA9B-8180-4D5D-9DF2-9EAB1429A8BC}" type="pres">
      <dgm:prSet presAssocID="{2A614D1E-DFCD-4948-B75B-45C1CDA7869A}" presName="parentText" presStyleLbl="node1" presStyleIdx="4" presStyleCnt="5" custLinFactY="-4628" custLinFactNeighborY="-100000">
        <dgm:presLayoutVars>
          <dgm:chMax val="0"/>
          <dgm:bulletEnabled val="1"/>
        </dgm:presLayoutVars>
      </dgm:prSet>
      <dgm:spPr/>
    </dgm:pt>
  </dgm:ptLst>
  <dgm:cxnLst>
    <dgm:cxn modelId="{28B42F0D-FF19-4ADF-B5E4-9BA69F6BA080}" type="presOf" srcId="{EB112D16-9078-42F3-BAA2-5C873B0C39C1}" destId="{A3C8B647-920B-47B2-A7C3-CA8D390567E9}" srcOrd="0" destOrd="0" presId="urn:microsoft.com/office/officeart/2005/8/layout/vList2"/>
    <dgm:cxn modelId="{467CFF1D-259D-42C0-8594-8BF70CDD0872}" type="presOf" srcId="{E82C5ADC-E7A3-49DE-B8C7-483D4C0667DA}" destId="{D4D83057-960F-46CB-BCD2-56FFEF261BC4}" srcOrd="0" destOrd="0" presId="urn:microsoft.com/office/officeart/2005/8/layout/vList2"/>
    <dgm:cxn modelId="{6A730522-D3A2-4EC0-9950-EE3AD270BBCB}" srcId="{3ABA929A-369C-4BF2-8667-AE2B8F03BE72}" destId="{DC7C4619-0D52-427A-A490-A7B419F28E7F}" srcOrd="0" destOrd="0" parTransId="{20C973E4-B60C-4511-9452-053AFCFC7C78}" sibTransId="{6727FF9C-8EEF-4072-9976-64B59F3B0A96}"/>
    <dgm:cxn modelId="{1C77C224-8114-4CCB-8FB7-C60DD3FEAFFE}" srcId="{3ABA929A-369C-4BF2-8667-AE2B8F03BE72}" destId="{2A614D1E-DFCD-4948-B75B-45C1CDA7869A}" srcOrd="4" destOrd="0" parTransId="{F497F41E-4683-4448-9E3F-A44BE33FD0DC}" sibTransId="{7A21335C-E481-4555-A238-C1E4FDABEE72}"/>
    <dgm:cxn modelId="{8BCD5231-A35E-471A-BB4F-85D5ED48B7FB}" srcId="{3ABA929A-369C-4BF2-8667-AE2B8F03BE72}" destId="{A5B1D422-6671-445E-B85F-8783CB6E76DC}" srcOrd="2" destOrd="0" parTransId="{4F85CC2B-A2C1-449A-A3D0-457B7E945D10}" sibTransId="{71E70339-4906-4D62-B6E8-185549EE2768}"/>
    <dgm:cxn modelId="{A9E6563C-9F2B-4F06-A499-0EEBFB619499}" type="presOf" srcId="{DC7C4619-0D52-427A-A490-A7B419F28E7F}" destId="{7900ECA0-9AF1-475A-A107-33B18B82D9F8}" srcOrd="0" destOrd="0" presId="urn:microsoft.com/office/officeart/2005/8/layout/vList2"/>
    <dgm:cxn modelId="{7FA04740-66CF-4194-BB0F-BE41B755E8F9}" type="presOf" srcId="{A5B1D422-6671-445E-B85F-8783CB6E76DC}" destId="{1F1B7CD4-DAB1-45C4-9087-52F47B6B4A1A}" srcOrd="0" destOrd="0" presId="urn:microsoft.com/office/officeart/2005/8/layout/vList2"/>
    <dgm:cxn modelId="{34D7014C-E9D0-4154-8240-F3E3265C85EE}" srcId="{3ABA929A-369C-4BF2-8667-AE2B8F03BE72}" destId="{EB112D16-9078-42F3-BAA2-5C873B0C39C1}" srcOrd="3" destOrd="0" parTransId="{201C175F-89E7-40B6-A254-68A81773A60C}" sibTransId="{964868F1-BB65-4BA6-A199-82BC6E973D7E}"/>
    <dgm:cxn modelId="{8ECAE28E-E327-4EE6-9698-B5E1FDE04AD7}" srcId="{3ABA929A-369C-4BF2-8667-AE2B8F03BE72}" destId="{E82C5ADC-E7A3-49DE-B8C7-483D4C0667DA}" srcOrd="1" destOrd="0" parTransId="{C54B0F4B-3B7E-4072-AE57-580E089BCD37}" sibTransId="{C10C1E54-FF8D-4877-90DC-823478183427}"/>
    <dgm:cxn modelId="{D16669BE-8860-4ADD-B0E6-809B83999762}" type="presOf" srcId="{3ABA929A-369C-4BF2-8667-AE2B8F03BE72}" destId="{077D448A-338B-436A-9E17-298CA988C882}" srcOrd="0" destOrd="0" presId="urn:microsoft.com/office/officeart/2005/8/layout/vList2"/>
    <dgm:cxn modelId="{390FC3FB-E32A-4DC2-ACFE-ABB46B645BA4}" type="presOf" srcId="{2A614D1E-DFCD-4948-B75B-45C1CDA7869A}" destId="{F349FA9B-8180-4D5D-9DF2-9EAB1429A8BC}" srcOrd="0" destOrd="0" presId="urn:microsoft.com/office/officeart/2005/8/layout/vList2"/>
    <dgm:cxn modelId="{9782804A-416E-4069-B4AB-22342BECA33A}" type="presParOf" srcId="{077D448A-338B-436A-9E17-298CA988C882}" destId="{7900ECA0-9AF1-475A-A107-33B18B82D9F8}" srcOrd="0" destOrd="0" presId="urn:microsoft.com/office/officeart/2005/8/layout/vList2"/>
    <dgm:cxn modelId="{D27DCDD9-662A-4374-89E4-7BA72C0F8B41}" type="presParOf" srcId="{077D448A-338B-436A-9E17-298CA988C882}" destId="{31BB6E89-0F42-4DE9-B44E-86CDBC5DD113}" srcOrd="1" destOrd="0" presId="urn:microsoft.com/office/officeart/2005/8/layout/vList2"/>
    <dgm:cxn modelId="{1FF9ED61-839C-417F-BAD0-AE9E75F53233}" type="presParOf" srcId="{077D448A-338B-436A-9E17-298CA988C882}" destId="{D4D83057-960F-46CB-BCD2-56FFEF261BC4}" srcOrd="2" destOrd="0" presId="urn:microsoft.com/office/officeart/2005/8/layout/vList2"/>
    <dgm:cxn modelId="{A8845569-DC37-477C-939B-84F29D837C8F}" type="presParOf" srcId="{077D448A-338B-436A-9E17-298CA988C882}" destId="{C42843C0-AA6B-43CA-936F-2C0B7D0A35B4}" srcOrd="3" destOrd="0" presId="urn:microsoft.com/office/officeart/2005/8/layout/vList2"/>
    <dgm:cxn modelId="{EB430602-A8FC-4EBC-BAB4-48EC110940F0}" type="presParOf" srcId="{077D448A-338B-436A-9E17-298CA988C882}" destId="{1F1B7CD4-DAB1-45C4-9087-52F47B6B4A1A}" srcOrd="4" destOrd="0" presId="urn:microsoft.com/office/officeart/2005/8/layout/vList2"/>
    <dgm:cxn modelId="{9FF4CAF2-A47D-4A2E-B42D-963CFE6D4A17}" type="presParOf" srcId="{077D448A-338B-436A-9E17-298CA988C882}" destId="{0ECEA066-094A-4501-8A64-156CC1FF3AA9}" srcOrd="5" destOrd="0" presId="urn:microsoft.com/office/officeart/2005/8/layout/vList2"/>
    <dgm:cxn modelId="{F112B82A-AC77-4C7B-B361-3D30A5D4B720}" type="presParOf" srcId="{077D448A-338B-436A-9E17-298CA988C882}" destId="{A3C8B647-920B-47B2-A7C3-CA8D390567E9}" srcOrd="6" destOrd="0" presId="urn:microsoft.com/office/officeart/2005/8/layout/vList2"/>
    <dgm:cxn modelId="{886B72E8-A7F4-4A90-9F06-951ABA228113}" type="presParOf" srcId="{077D448A-338B-436A-9E17-298CA988C882}" destId="{EC64F081-BA48-473F-8E99-BF25954B6DED}" srcOrd="7" destOrd="0" presId="urn:microsoft.com/office/officeart/2005/8/layout/vList2"/>
    <dgm:cxn modelId="{D5D396B7-116F-4DD0-97FA-2772CEED51A7}" type="presParOf" srcId="{077D448A-338B-436A-9E17-298CA988C882}" destId="{F349FA9B-8180-4D5D-9DF2-9EAB1429A8BC}"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4A7DA-5F1F-4983-BBB4-C16E6C699C1C}">
      <dsp:nvSpPr>
        <dsp:cNvPr id="0" name=""/>
        <dsp:cNvSpPr/>
      </dsp:nvSpPr>
      <dsp:spPr>
        <a:xfrm>
          <a:off x="0" y="522261"/>
          <a:ext cx="6319539" cy="155902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Effective January 1, 2022</a:t>
          </a:r>
        </a:p>
      </dsp:txBody>
      <dsp:txXfrm>
        <a:off x="76105" y="598366"/>
        <a:ext cx="6167329" cy="1406815"/>
      </dsp:txXfrm>
    </dsp:sp>
    <dsp:sp modelId="{9461CCEE-DACB-4858-BCB0-FC9D653E9C6C}">
      <dsp:nvSpPr>
        <dsp:cNvPr id="0" name=""/>
        <dsp:cNvSpPr/>
      </dsp:nvSpPr>
      <dsp:spPr>
        <a:xfrm>
          <a:off x="0" y="2268487"/>
          <a:ext cx="6319539" cy="155902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Establish and </a:t>
          </a:r>
          <a:r>
            <a:rPr lang="en-US" sz="2800" b="1" kern="1200" dirty="0"/>
            <a:t>RECOGNIZE </a:t>
          </a:r>
          <a:r>
            <a:rPr lang="en-US" sz="2800" b="0" kern="1200" dirty="0"/>
            <a:t>Supported Decision Making as an alternative to Guardianship</a:t>
          </a:r>
        </a:p>
      </dsp:txBody>
      <dsp:txXfrm>
        <a:off x="76105" y="2344592"/>
        <a:ext cx="6167329" cy="1406815"/>
      </dsp:txXfrm>
    </dsp:sp>
    <dsp:sp modelId="{A7EE9E90-D789-4E96-AA55-A9B9649648E7}">
      <dsp:nvSpPr>
        <dsp:cNvPr id="0" name=""/>
        <dsp:cNvSpPr/>
      </dsp:nvSpPr>
      <dsp:spPr>
        <a:xfrm>
          <a:off x="0" y="4014712"/>
          <a:ext cx="6319539" cy="155902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If ADULT guardianship is being discussed by the IEP Team with a student or the students family – must inform of Supported Decision Making. </a:t>
          </a:r>
        </a:p>
      </dsp:txBody>
      <dsp:txXfrm>
        <a:off x="76105" y="4090817"/>
        <a:ext cx="6167329" cy="14068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0ECA0-9AF1-475A-A107-33B18B82D9F8}">
      <dsp:nvSpPr>
        <dsp:cNvPr id="0" name=""/>
        <dsp:cNvSpPr/>
      </dsp:nvSpPr>
      <dsp:spPr>
        <a:xfrm>
          <a:off x="0" y="58160"/>
          <a:ext cx="6319539" cy="10740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Not necessary to file anything with the courts</a:t>
          </a:r>
        </a:p>
      </dsp:txBody>
      <dsp:txXfrm>
        <a:off x="52431" y="110591"/>
        <a:ext cx="6214677" cy="969198"/>
      </dsp:txXfrm>
    </dsp:sp>
    <dsp:sp modelId="{D4D83057-960F-46CB-BCD2-56FFEF261BC4}">
      <dsp:nvSpPr>
        <dsp:cNvPr id="0" name=""/>
        <dsp:cNvSpPr/>
      </dsp:nvSpPr>
      <dsp:spPr>
        <a:xfrm>
          <a:off x="0" y="1147166"/>
          <a:ext cx="6319539" cy="10740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A person can have multiple supporters</a:t>
          </a:r>
        </a:p>
      </dsp:txBody>
      <dsp:txXfrm>
        <a:off x="52431" y="1199597"/>
        <a:ext cx="6214677" cy="969198"/>
      </dsp:txXfrm>
    </dsp:sp>
    <dsp:sp modelId="{1F1B7CD4-DAB1-45C4-9087-52F47B6B4A1A}">
      <dsp:nvSpPr>
        <dsp:cNvPr id="0" name=""/>
        <dsp:cNvSpPr/>
      </dsp:nvSpPr>
      <dsp:spPr>
        <a:xfrm>
          <a:off x="0" y="2316911"/>
          <a:ext cx="6319539" cy="10740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Form can be notarized </a:t>
          </a:r>
          <a:r>
            <a:rPr lang="en-US" sz="2700" b="1" u="sng" kern="1200" dirty="0"/>
            <a:t>or</a:t>
          </a:r>
          <a:r>
            <a:rPr lang="en-US" sz="2700" kern="1200" dirty="0"/>
            <a:t> have 2 witnesses.</a:t>
          </a:r>
        </a:p>
      </dsp:txBody>
      <dsp:txXfrm>
        <a:off x="52431" y="2369342"/>
        <a:ext cx="6214677" cy="969198"/>
      </dsp:txXfrm>
    </dsp:sp>
    <dsp:sp modelId="{A3C8B647-920B-47B2-A7C3-CA8D390567E9}">
      <dsp:nvSpPr>
        <dsp:cNvPr id="0" name=""/>
        <dsp:cNvSpPr/>
      </dsp:nvSpPr>
      <dsp:spPr>
        <a:xfrm>
          <a:off x="0" y="3422778"/>
          <a:ext cx="6319539" cy="10740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Use your own form or the one in the legislation</a:t>
          </a:r>
        </a:p>
      </dsp:txBody>
      <dsp:txXfrm>
        <a:off x="52431" y="3475209"/>
        <a:ext cx="6214677" cy="969198"/>
      </dsp:txXfrm>
    </dsp:sp>
    <dsp:sp modelId="{F349FA9B-8180-4D5D-9DF2-9EAB1429A8BC}">
      <dsp:nvSpPr>
        <dsp:cNvPr id="0" name=""/>
        <dsp:cNvSpPr/>
      </dsp:nvSpPr>
      <dsp:spPr>
        <a:xfrm>
          <a:off x="0" y="4537973"/>
          <a:ext cx="6319539" cy="10740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Individual can end the relationship at any time</a:t>
          </a:r>
        </a:p>
      </dsp:txBody>
      <dsp:txXfrm>
        <a:off x="52431" y="4590404"/>
        <a:ext cx="6214677" cy="9691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0ECA0-9AF1-475A-A107-33B18B82D9F8}">
      <dsp:nvSpPr>
        <dsp:cNvPr id="0" name=""/>
        <dsp:cNvSpPr/>
      </dsp:nvSpPr>
      <dsp:spPr>
        <a:xfrm>
          <a:off x="0" y="114950"/>
          <a:ext cx="6319539"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Doesn’t mean the person must follow the suggestions/advice of the supporter</a:t>
          </a:r>
        </a:p>
      </dsp:txBody>
      <dsp:txXfrm>
        <a:off x="42722" y="157672"/>
        <a:ext cx="6234095" cy="789716"/>
      </dsp:txXfrm>
    </dsp:sp>
    <dsp:sp modelId="{D4D83057-960F-46CB-BCD2-56FFEF261BC4}">
      <dsp:nvSpPr>
        <dsp:cNvPr id="0" name=""/>
        <dsp:cNvSpPr/>
      </dsp:nvSpPr>
      <dsp:spPr>
        <a:xfrm>
          <a:off x="0" y="1002288"/>
          <a:ext cx="6319539" cy="875160"/>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Focus attention on decision making</a:t>
          </a:r>
        </a:p>
      </dsp:txBody>
      <dsp:txXfrm>
        <a:off x="42722" y="1045010"/>
        <a:ext cx="6234095" cy="789716"/>
      </dsp:txXfrm>
    </dsp:sp>
    <dsp:sp modelId="{1F1B7CD4-DAB1-45C4-9087-52F47B6B4A1A}">
      <dsp:nvSpPr>
        <dsp:cNvPr id="0" name=""/>
        <dsp:cNvSpPr/>
      </dsp:nvSpPr>
      <dsp:spPr>
        <a:xfrm>
          <a:off x="0" y="1872418"/>
          <a:ext cx="6319539" cy="875160"/>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Supporter role is to explain options, possibilities and potential consequences</a:t>
          </a:r>
        </a:p>
      </dsp:txBody>
      <dsp:txXfrm>
        <a:off x="42722" y="1915140"/>
        <a:ext cx="6234095" cy="789716"/>
      </dsp:txXfrm>
    </dsp:sp>
    <dsp:sp modelId="{A3C8B647-920B-47B2-A7C3-CA8D390567E9}">
      <dsp:nvSpPr>
        <dsp:cNvPr id="0" name=""/>
        <dsp:cNvSpPr/>
      </dsp:nvSpPr>
      <dsp:spPr>
        <a:xfrm>
          <a:off x="0" y="2856491"/>
          <a:ext cx="6319539" cy="875160"/>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Can exist WITH guardianship</a:t>
          </a:r>
        </a:p>
      </dsp:txBody>
      <dsp:txXfrm>
        <a:off x="42722" y="2899213"/>
        <a:ext cx="6234095" cy="789716"/>
      </dsp:txXfrm>
    </dsp:sp>
    <dsp:sp modelId="{14D6F284-8979-410E-ACD4-2988A32D9688}">
      <dsp:nvSpPr>
        <dsp:cNvPr id="0" name=""/>
        <dsp:cNvSpPr/>
      </dsp:nvSpPr>
      <dsp:spPr>
        <a:xfrm>
          <a:off x="0" y="3869030"/>
          <a:ext cx="6319539" cy="875160"/>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It’s a fluid process</a:t>
          </a:r>
        </a:p>
      </dsp:txBody>
      <dsp:txXfrm>
        <a:off x="42722" y="3911752"/>
        <a:ext cx="6234095" cy="789716"/>
      </dsp:txXfrm>
    </dsp:sp>
    <dsp:sp modelId="{029FB333-979B-4AD0-B46C-852590959EFA}">
      <dsp:nvSpPr>
        <dsp:cNvPr id="0" name=""/>
        <dsp:cNvSpPr/>
      </dsp:nvSpPr>
      <dsp:spPr>
        <a:xfrm>
          <a:off x="0" y="4807550"/>
          <a:ext cx="6319539"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Begins and ends with the Person being supported</a:t>
          </a:r>
          <a:endParaRPr lang="en-US" sz="2200" kern="1200" dirty="0"/>
        </a:p>
      </dsp:txBody>
      <dsp:txXfrm>
        <a:off x="42722" y="4850272"/>
        <a:ext cx="6234095" cy="7897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0ECA0-9AF1-475A-A107-33B18B82D9F8}">
      <dsp:nvSpPr>
        <dsp:cNvPr id="0" name=""/>
        <dsp:cNvSpPr/>
      </dsp:nvSpPr>
      <dsp:spPr>
        <a:xfrm>
          <a:off x="0" y="26607"/>
          <a:ext cx="6319539" cy="95720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“It feels right”  Following your gut. Deciding based on how you feel.</a:t>
          </a:r>
        </a:p>
      </dsp:txBody>
      <dsp:txXfrm>
        <a:off x="46727" y="73334"/>
        <a:ext cx="6226085" cy="863752"/>
      </dsp:txXfrm>
    </dsp:sp>
    <dsp:sp modelId="{D4D83057-960F-46CB-BCD2-56FFEF261BC4}">
      <dsp:nvSpPr>
        <dsp:cNvPr id="0" name=""/>
        <dsp:cNvSpPr/>
      </dsp:nvSpPr>
      <dsp:spPr>
        <a:xfrm>
          <a:off x="0" y="995991"/>
          <a:ext cx="6319539" cy="957206"/>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“Wait and See” – You postpone making a decision for as long as possible.</a:t>
          </a:r>
        </a:p>
      </dsp:txBody>
      <dsp:txXfrm>
        <a:off x="46727" y="1042718"/>
        <a:ext cx="6226085" cy="863752"/>
      </dsp:txXfrm>
    </dsp:sp>
    <dsp:sp modelId="{1F1B7CD4-DAB1-45C4-9087-52F47B6B4A1A}">
      <dsp:nvSpPr>
        <dsp:cNvPr id="0" name=""/>
        <dsp:cNvSpPr/>
      </dsp:nvSpPr>
      <dsp:spPr>
        <a:xfrm>
          <a:off x="0" y="1942898"/>
          <a:ext cx="6319539" cy="957206"/>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“Go along with others”  Decide based on what others are doing. </a:t>
          </a:r>
        </a:p>
      </dsp:txBody>
      <dsp:txXfrm>
        <a:off x="46727" y="1989625"/>
        <a:ext cx="6226085" cy="863752"/>
      </dsp:txXfrm>
    </dsp:sp>
    <dsp:sp modelId="{A3C8B647-920B-47B2-A7C3-CA8D390567E9}">
      <dsp:nvSpPr>
        <dsp:cNvPr id="0" name=""/>
        <dsp:cNvSpPr/>
      </dsp:nvSpPr>
      <dsp:spPr>
        <a:xfrm>
          <a:off x="0" y="3013287"/>
          <a:ext cx="6319539" cy="957206"/>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“Least risky” Do what seems the safest. Don‘t take any chances….. </a:t>
          </a:r>
        </a:p>
      </dsp:txBody>
      <dsp:txXfrm>
        <a:off x="46727" y="3060014"/>
        <a:ext cx="6226085" cy="863752"/>
      </dsp:txXfrm>
    </dsp:sp>
    <dsp:sp modelId="{14D6F284-8979-410E-ACD4-2988A32D9688}">
      <dsp:nvSpPr>
        <dsp:cNvPr id="0" name=""/>
        <dsp:cNvSpPr/>
      </dsp:nvSpPr>
      <dsp:spPr>
        <a:xfrm>
          <a:off x="0" y="4108872"/>
          <a:ext cx="6319539" cy="957206"/>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“Decide impulsively”  Don’t think it through or ask questions – just jump.</a:t>
          </a:r>
        </a:p>
      </dsp:txBody>
      <dsp:txXfrm>
        <a:off x="46727" y="4155599"/>
        <a:ext cx="6226085" cy="863752"/>
      </dsp:txXfrm>
    </dsp:sp>
    <dsp:sp modelId="{029FB333-979B-4AD0-B46C-852590959EFA}">
      <dsp:nvSpPr>
        <dsp:cNvPr id="0" name=""/>
        <dsp:cNvSpPr/>
      </dsp:nvSpPr>
      <dsp:spPr>
        <a:xfrm>
          <a:off x="0" y="5129438"/>
          <a:ext cx="6319539" cy="95720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“Think it through” Consider the options and pros and cons of each.  Carefully consider your options.</a:t>
          </a:r>
        </a:p>
      </dsp:txBody>
      <dsp:txXfrm>
        <a:off x="46727" y="5176165"/>
        <a:ext cx="6226085" cy="8637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4A7DA-5F1F-4983-BBB4-C16E6C699C1C}">
      <dsp:nvSpPr>
        <dsp:cNvPr id="0" name=""/>
        <dsp:cNvSpPr/>
      </dsp:nvSpPr>
      <dsp:spPr>
        <a:xfrm>
          <a:off x="0" y="693374"/>
          <a:ext cx="6319539" cy="144494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Having priorities or a goal</a:t>
          </a:r>
        </a:p>
      </dsp:txBody>
      <dsp:txXfrm>
        <a:off x="70537" y="763911"/>
        <a:ext cx="6178465" cy="1303875"/>
      </dsp:txXfrm>
    </dsp:sp>
    <dsp:sp modelId="{9461CCEE-DACB-4858-BCB0-FC9D653E9C6C}">
      <dsp:nvSpPr>
        <dsp:cNvPr id="0" name=""/>
        <dsp:cNvSpPr/>
      </dsp:nvSpPr>
      <dsp:spPr>
        <a:xfrm>
          <a:off x="0" y="2325524"/>
          <a:ext cx="6319539" cy="144494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0" kern="1200" dirty="0"/>
            <a:t>Being able to consider the pros and cons of a decision</a:t>
          </a:r>
        </a:p>
      </dsp:txBody>
      <dsp:txXfrm>
        <a:off x="70537" y="2396061"/>
        <a:ext cx="6178465" cy="1303875"/>
      </dsp:txXfrm>
    </dsp:sp>
    <dsp:sp modelId="{56E3CFC1-E6EE-4186-9058-CE96330E7F42}">
      <dsp:nvSpPr>
        <dsp:cNvPr id="0" name=""/>
        <dsp:cNvSpPr/>
      </dsp:nvSpPr>
      <dsp:spPr>
        <a:xfrm>
          <a:off x="0" y="4053532"/>
          <a:ext cx="6319539" cy="144494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Being able to listen with an open mind</a:t>
          </a:r>
        </a:p>
      </dsp:txBody>
      <dsp:txXfrm>
        <a:off x="70537" y="4124069"/>
        <a:ext cx="6178465" cy="13038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4A7DA-5F1F-4983-BBB4-C16E6C699C1C}">
      <dsp:nvSpPr>
        <dsp:cNvPr id="0" name=""/>
        <dsp:cNvSpPr/>
      </dsp:nvSpPr>
      <dsp:spPr>
        <a:xfrm>
          <a:off x="0" y="1087850"/>
          <a:ext cx="6319539" cy="1216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IEP Goals</a:t>
          </a:r>
        </a:p>
      </dsp:txBody>
      <dsp:txXfrm>
        <a:off x="59399" y="1147249"/>
        <a:ext cx="6200741" cy="1098002"/>
      </dsp:txXfrm>
    </dsp:sp>
    <dsp:sp modelId="{9461CCEE-DACB-4858-BCB0-FC9D653E9C6C}">
      <dsp:nvSpPr>
        <dsp:cNvPr id="0" name=""/>
        <dsp:cNvSpPr/>
      </dsp:nvSpPr>
      <dsp:spPr>
        <a:xfrm>
          <a:off x="0" y="2439599"/>
          <a:ext cx="6319539" cy="12168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0" kern="1200" dirty="0"/>
            <a:t>Transition planning</a:t>
          </a:r>
        </a:p>
      </dsp:txBody>
      <dsp:txXfrm>
        <a:off x="59399" y="2498998"/>
        <a:ext cx="6200741" cy="1098002"/>
      </dsp:txXfrm>
    </dsp:sp>
    <dsp:sp modelId="{56E3CFC1-E6EE-4186-9058-CE96330E7F42}">
      <dsp:nvSpPr>
        <dsp:cNvPr id="0" name=""/>
        <dsp:cNvSpPr/>
      </dsp:nvSpPr>
      <dsp:spPr>
        <a:xfrm>
          <a:off x="0" y="3939457"/>
          <a:ext cx="6319539" cy="12168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Social/Family relationships</a:t>
          </a:r>
        </a:p>
      </dsp:txBody>
      <dsp:txXfrm>
        <a:off x="59399" y="3998856"/>
        <a:ext cx="6200741" cy="1098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0ECA0-9AF1-475A-A107-33B18B82D9F8}">
      <dsp:nvSpPr>
        <dsp:cNvPr id="0" name=""/>
        <dsp:cNvSpPr/>
      </dsp:nvSpPr>
      <dsp:spPr>
        <a:xfrm>
          <a:off x="0" y="58160"/>
          <a:ext cx="6319539" cy="10740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Understand information, issues, and choices</a:t>
          </a:r>
        </a:p>
      </dsp:txBody>
      <dsp:txXfrm>
        <a:off x="52431" y="110591"/>
        <a:ext cx="6214677" cy="969198"/>
      </dsp:txXfrm>
    </dsp:sp>
    <dsp:sp modelId="{D4D83057-960F-46CB-BCD2-56FFEF261BC4}">
      <dsp:nvSpPr>
        <dsp:cNvPr id="0" name=""/>
        <dsp:cNvSpPr/>
      </dsp:nvSpPr>
      <dsp:spPr>
        <a:xfrm>
          <a:off x="0" y="1147166"/>
          <a:ext cx="6319539" cy="10740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Focus attention on decision making</a:t>
          </a:r>
        </a:p>
      </dsp:txBody>
      <dsp:txXfrm>
        <a:off x="52431" y="1199597"/>
        <a:ext cx="6214677" cy="969198"/>
      </dsp:txXfrm>
    </dsp:sp>
    <dsp:sp modelId="{1F1B7CD4-DAB1-45C4-9087-52F47B6B4A1A}">
      <dsp:nvSpPr>
        <dsp:cNvPr id="0" name=""/>
        <dsp:cNvSpPr/>
      </dsp:nvSpPr>
      <dsp:spPr>
        <a:xfrm>
          <a:off x="0" y="2316911"/>
          <a:ext cx="6319539" cy="10740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Weigh options</a:t>
          </a:r>
        </a:p>
      </dsp:txBody>
      <dsp:txXfrm>
        <a:off x="52431" y="2369342"/>
        <a:ext cx="6214677" cy="969198"/>
      </dsp:txXfrm>
    </dsp:sp>
    <dsp:sp modelId="{A3C8B647-920B-47B2-A7C3-CA8D390567E9}">
      <dsp:nvSpPr>
        <dsp:cNvPr id="0" name=""/>
        <dsp:cNvSpPr/>
      </dsp:nvSpPr>
      <dsp:spPr>
        <a:xfrm>
          <a:off x="0" y="3422778"/>
          <a:ext cx="6319539" cy="10740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Ensure that Decisions are based on the individuals preferences</a:t>
          </a:r>
        </a:p>
      </dsp:txBody>
      <dsp:txXfrm>
        <a:off x="52431" y="3475209"/>
        <a:ext cx="6214677" cy="969198"/>
      </dsp:txXfrm>
    </dsp:sp>
    <dsp:sp modelId="{F349FA9B-8180-4D5D-9DF2-9EAB1429A8BC}">
      <dsp:nvSpPr>
        <dsp:cNvPr id="0" name=""/>
        <dsp:cNvSpPr/>
      </dsp:nvSpPr>
      <dsp:spPr>
        <a:xfrm>
          <a:off x="0" y="4537973"/>
          <a:ext cx="6319539" cy="10740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Interpret and/or communicate decisions to other parties.</a:t>
          </a:r>
        </a:p>
      </dsp:txBody>
      <dsp:txXfrm>
        <a:off x="52431" y="4590404"/>
        <a:ext cx="6214677" cy="9691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357" cy="480547"/>
          </a:xfrm>
          <a:prstGeom prst="rect">
            <a:avLst/>
          </a:prstGeom>
        </p:spPr>
        <p:txBody>
          <a:bodyPr vert="horz" lIns="93776" tIns="46888" rIns="93776" bIns="46888" rtlCol="0"/>
          <a:lstStyle>
            <a:lvl1pPr algn="l">
              <a:defRPr sz="1200"/>
            </a:lvl1pPr>
          </a:lstStyle>
          <a:p>
            <a:endParaRPr lang="en-US"/>
          </a:p>
        </p:txBody>
      </p:sp>
      <p:sp>
        <p:nvSpPr>
          <p:cNvPr id="3" name="Date Placeholder 2"/>
          <p:cNvSpPr>
            <a:spLocks noGrp="1"/>
          </p:cNvSpPr>
          <p:nvPr>
            <p:ph type="dt" sz="quarter" idx="1"/>
          </p:nvPr>
        </p:nvSpPr>
        <p:spPr>
          <a:xfrm>
            <a:off x="4143210" y="0"/>
            <a:ext cx="3170357" cy="480547"/>
          </a:xfrm>
          <a:prstGeom prst="rect">
            <a:avLst/>
          </a:prstGeom>
        </p:spPr>
        <p:txBody>
          <a:bodyPr vert="horz" lIns="93776" tIns="46888" rIns="93776" bIns="46888" rtlCol="0"/>
          <a:lstStyle>
            <a:lvl1pPr algn="r">
              <a:defRPr sz="1200"/>
            </a:lvl1pPr>
          </a:lstStyle>
          <a:p>
            <a:fld id="{03325CFC-62CB-45F9-B08B-35BC65896284}" type="datetimeFigureOut">
              <a:rPr lang="en-US" smtClean="0"/>
              <a:t>6/3/2022</a:t>
            </a:fld>
            <a:endParaRPr lang="en-US"/>
          </a:p>
        </p:txBody>
      </p:sp>
      <p:sp>
        <p:nvSpPr>
          <p:cNvPr id="4" name="Footer Placeholder 3"/>
          <p:cNvSpPr>
            <a:spLocks noGrp="1"/>
          </p:cNvSpPr>
          <p:nvPr>
            <p:ph type="ftr" sz="quarter" idx="2"/>
          </p:nvPr>
        </p:nvSpPr>
        <p:spPr>
          <a:xfrm>
            <a:off x="1" y="9120654"/>
            <a:ext cx="3170357" cy="480547"/>
          </a:xfrm>
          <a:prstGeom prst="rect">
            <a:avLst/>
          </a:prstGeom>
        </p:spPr>
        <p:txBody>
          <a:bodyPr vert="horz" lIns="93776" tIns="46888" rIns="93776" bIns="46888" rtlCol="0" anchor="b"/>
          <a:lstStyle>
            <a:lvl1pPr algn="l">
              <a:defRPr sz="1200"/>
            </a:lvl1pPr>
          </a:lstStyle>
          <a:p>
            <a:endParaRPr lang="en-US"/>
          </a:p>
        </p:txBody>
      </p:sp>
      <p:sp>
        <p:nvSpPr>
          <p:cNvPr id="5" name="Slide Number Placeholder 4"/>
          <p:cNvSpPr>
            <a:spLocks noGrp="1"/>
          </p:cNvSpPr>
          <p:nvPr>
            <p:ph type="sldNum" sz="quarter" idx="3"/>
          </p:nvPr>
        </p:nvSpPr>
        <p:spPr>
          <a:xfrm>
            <a:off x="4143210" y="9120654"/>
            <a:ext cx="3170357" cy="480547"/>
          </a:xfrm>
          <a:prstGeom prst="rect">
            <a:avLst/>
          </a:prstGeom>
        </p:spPr>
        <p:txBody>
          <a:bodyPr vert="horz" lIns="93776" tIns="46888" rIns="93776" bIns="46888" rtlCol="0" anchor="b"/>
          <a:lstStyle>
            <a:lvl1pPr algn="r">
              <a:defRPr sz="1200"/>
            </a:lvl1pPr>
          </a:lstStyle>
          <a:p>
            <a:fld id="{AB2D442E-CB48-4887-B7CF-02CF1C97BE5C}" type="slidenum">
              <a:rPr lang="en-US" smtClean="0"/>
              <a:t>‹#›</a:t>
            </a:fld>
            <a:endParaRPr lang="en-US"/>
          </a:p>
        </p:txBody>
      </p:sp>
    </p:spTree>
    <p:extLst>
      <p:ext uri="{BB962C8B-B14F-4D97-AF65-F5344CB8AC3E}">
        <p14:creationId xmlns:p14="http://schemas.microsoft.com/office/powerpoint/2010/main" val="1559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36" tIns="48318" rIns="96636" bIns="48318"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36" tIns="48318" rIns="96636" bIns="48318" rtlCol="0"/>
          <a:lstStyle>
            <a:lvl1pPr algn="r">
              <a:defRPr sz="1200"/>
            </a:lvl1pPr>
          </a:lstStyle>
          <a:p>
            <a:fld id="{5275984F-DA21-4380-8529-548577E998BD}" type="datetimeFigureOut">
              <a:rPr lang="en-US" smtClean="0"/>
              <a:t>6/3/2022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36" tIns="48318" rIns="96636" bIns="48318" rtlCol="0" anchor="ctr"/>
          <a:lstStyle/>
          <a:p>
            <a:endParaRPr lang="en-US"/>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36" tIns="48318" rIns="96636" bIns="483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36" tIns="48318" rIns="96636" bIns="48318"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36" tIns="48318" rIns="96636" bIns="48318" rtlCol="0" anchor="b"/>
          <a:lstStyle>
            <a:lvl1pPr algn="r">
              <a:defRPr sz="1200"/>
            </a:lvl1pPr>
          </a:lstStyle>
          <a:p>
            <a:fld id="{C54A7F0D-902A-468D-ACDC-88DE3F55D5A4}" type="slidenum">
              <a:rPr lang="en-US" smtClean="0"/>
              <a:t>‹#›</a:t>
            </a:fld>
            <a:endParaRPr lang="en-US"/>
          </a:p>
        </p:txBody>
      </p:sp>
    </p:spTree>
    <p:extLst>
      <p:ext uri="{BB962C8B-B14F-4D97-AF65-F5344CB8AC3E}">
        <p14:creationId xmlns:p14="http://schemas.microsoft.com/office/powerpoint/2010/main" val="1499788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1</a:t>
            </a:fld>
            <a:endParaRPr lang="en-US"/>
          </a:p>
        </p:txBody>
      </p:sp>
    </p:spTree>
    <p:extLst>
      <p:ext uri="{BB962C8B-B14F-4D97-AF65-F5344CB8AC3E}">
        <p14:creationId xmlns:p14="http://schemas.microsoft.com/office/powerpoint/2010/main" val="14765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54A7F0D-902A-468D-ACDC-88DE3F55D5A4}" type="slidenum">
              <a:rPr lang="en-US" smtClean="0"/>
              <a:t>10</a:t>
            </a:fld>
            <a:endParaRPr lang="en-US"/>
          </a:p>
        </p:txBody>
      </p:sp>
    </p:spTree>
    <p:extLst>
      <p:ext uri="{BB962C8B-B14F-4D97-AF65-F5344CB8AC3E}">
        <p14:creationId xmlns:p14="http://schemas.microsoft.com/office/powerpoint/2010/main" val="584139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11</a:t>
            </a:fld>
            <a:endParaRPr lang="en-US"/>
          </a:p>
        </p:txBody>
      </p:sp>
    </p:spTree>
    <p:extLst>
      <p:ext uri="{BB962C8B-B14F-4D97-AF65-F5344CB8AC3E}">
        <p14:creationId xmlns:p14="http://schemas.microsoft.com/office/powerpoint/2010/main" val="2344040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12</a:t>
            </a:fld>
            <a:endParaRPr lang="en-US"/>
          </a:p>
        </p:txBody>
      </p:sp>
    </p:spTree>
    <p:extLst>
      <p:ext uri="{BB962C8B-B14F-4D97-AF65-F5344CB8AC3E}">
        <p14:creationId xmlns:p14="http://schemas.microsoft.com/office/powerpoint/2010/main" val="1578685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54A7F0D-902A-468D-ACDC-88DE3F55D5A4}" type="slidenum">
              <a:rPr lang="en-US" smtClean="0"/>
              <a:t>13</a:t>
            </a:fld>
            <a:endParaRPr lang="en-US"/>
          </a:p>
        </p:txBody>
      </p:sp>
    </p:spTree>
    <p:extLst>
      <p:ext uri="{BB962C8B-B14F-4D97-AF65-F5344CB8AC3E}">
        <p14:creationId xmlns:p14="http://schemas.microsoft.com/office/powerpoint/2010/main" val="190269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But before that, youth need to learn to identify their feelings and emotions, then…oops, that’s iSocial… </a:t>
            </a:r>
            <a:r>
              <a:rPr lang="en-US" baseline="0" dirty="0">
                <a:sym typeface="Wingdings" panose="05000000000000000000" pitchFamily="2" charset="2"/>
              </a:rPr>
              <a:t></a:t>
            </a: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54A7F0D-902A-468D-ACDC-88DE3F55D5A4}" type="slidenum">
              <a:rPr lang="en-US" smtClean="0"/>
              <a:t>14</a:t>
            </a:fld>
            <a:endParaRPr lang="en-US"/>
          </a:p>
        </p:txBody>
      </p:sp>
    </p:spTree>
    <p:extLst>
      <p:ext uri="{BB962C8B-B14F-4D97-AF65-F5344CB8AC3E}">
        <p14:creationId xmlns:p14="http://schemas.microsoft.com/office/powerpoint/2010/main" val="2672518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15</a:t>
            </a:fld>
            <a:endParaRPr lang="en-US"/>
          </a:p>
        </p:txBody>
      </p:sp>
    </p:spTree>
    <p:extLst>
      <p:ext uri="{BB962C8B-B14F-4D97-AF65-F5344CB8AC3E}">
        <p14:creationId xmlns:p14="http://schemas.microsoft.com/office/powerpoint/2010/main" val="1547922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16</a:t>
            </a:fld>
            <a:endParaRPr lang="en-US"/>
          </a:p>
        </p:txBody>
      </p:sp>
    </p:spTree>
    <p:extLst>
      <p:ext uri="{BB962C8B-B14F-4D97-AF65-F5344CB8AC3E}">
        <p14:creationId xmlns:p14="http://schemas.microsoft.com/office/powerpoint/2010/main" val="2859686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17</a:t>
            </a:fld>
            <a:endParaRPr lang="en-US"/>
          </a:p>
        </p:txBody>
      </p:sp>
    </p:spTree>
    <p:extLst>
      <p:ext uri="{BB962C8B-B14F-4D97-AF65-F5344CB8AC3E}">
        <p14:creationId xmlns:p14="http://schemas.microsoft.com/office/powerpoint/2010/main" val="79019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54A7F0D-902A-468D-ACDC-88DE3F55D5A4}"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269683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54A7F0D-902A-468D-ACDC-88DE3F55D5A4}" type="slidenum">
              <a:rPr lang="en-US" smtClean="0"/>
              <a:t>3</a:t>
            </a:fld>
            <a:endParaRPr lang="en-US"/>
          </a:p>
        </p:txBody>
      </p:sp>
    </p:spTree>
    <p:extLst>
      <p:ext uri="{BB962C8B-B14F-4D97-AF65-F5344CB8AC3E}">
        <p14:creationId xmlns:p14="http://schemas.microsoft.com/office/powerpoint/2010/main" val="165570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4</a:t>
            </a:fld>
            <a:endParaRPr lang="en-US"/>
          </a:p>
        </p:txBody>
      </p:sp>
    </p:spTree>
    <p:extLst>
      <p:ext uri="{BB962C8B-B14F-4D97-AF65-F5344CB8AC3E}">
        <p14:creationId xmlns:p14="http://schemas.microsoft.com/office/powerpoint/2010/main" val="4103081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5</a:t>
            </a:fld>
            <a:endParaRPr lang="en-US"/>
          </a:p>
        </p:txBody>
      </p:sp>
    </p:spTree>
    <p:extLst>
      <p:ext uri="{BB962C8B-B14F-4D97-AF65-F5344CB8AC3E}">
        <p14:creationId xmlns:p14="http://schemas.microsoft.com/office/powerpoint/2010/main" val="2728585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pPr marL="599144" indent="-483182">
              <a:defRPr/>
            </a:pPr>
            <a:r>
              <a:rPr lang="en-US" sz="1400" dirty="0"/>
              <a:t>Jenny Hatch Justice project – look it up - </a:t>
            </a:r>
          </a:p>
          <a:p>
            <a:pPr marL="599144" indent="-483182">
              <a:defRPr/>
            </a:pPr>
            <a:endParaRPr lang="en-US" sz="1400" dirty="0"/>
          </a:p>
          <a:p>
            <a:pPr marL="599144" indent="-483182">
              <a:defRPr/>
            </a:pPr>
            <a:endParaRPr lang="en-US" sz="1400" dirty="0"/>
          </a:p>
          <a:p>
            <a:pPr marL="599144" indent="-483182">
              <a:defRPr/>
            </a:pPr>
            <a:r>
              <a:rPr lang="en-US" sz="1400" dirty="0"/>
              <a:t>And in NH guardianship  (like in most other states) we have used guardianship in a pretty routine manner.</a:t>
            </a:r>
          </a:p>
          <a:p>
            <a:pPr marL="599144" indent="-483182">
              <a:defRPr/>
            </a:pPr>
            <a:endParaRPr lang="en-US" sz="1400" dirty="0"/>
          </a:p>
          <a:p>
            <a:pPr marL="599144" indent="-483182">
              <a:defRPr/>
            </a:pPr>
            <a:r>
              <a:rPr lang="en-US" sz="1400" dirty="0"/>
              <a:t>People have started to question if this is the best practice.  NH is now the 14</a:t>
            </a:r>
            <a:r>
              <a:rPr lang="en-US" sz="1400" baseline="30000" dirty="0"/>
              <a:t>th</a:t>
            </a:r>
            <a:r>
              <a:rPr lang="en-US" sz="1400" dirty="0"/>
              <a:t> state to legislatively introduce Supported Decision Making into our guardianship statute.  And more will probably follow.  </a:t>
            </a:r>
          </a:p>
        </p:txBody>
      </p:sp>
      <p:sp>
        <p:nvSpPr>
          <p:cNvPr id="4" name="Slide Number Placeholder 3"/>
          <p:cNvSpPr>
            <a:spLocks noGrp="1"/>
          </p:cNvSpPr>
          <p:nvPr>
            <p:ph type="sldNum" sz="quarter" idx="10"/>
          </p:nvPr>
        </p:nvSpPr>
        <p:spPr/>
        <p:txBody>
          <a:bodyPr/>
          <a:lstStyle/>
          <a:p>
            <a:fld id="{C54A7F0D-902A-468D-ACDC-88DE3F55D5A4}" type="slidenum">
              <a:rPr lang="en-US" smtClean="0"/>
              <a:t>6</a:t>
            </a:fld>
            <a:endParaRPr lang="en-US"/>
          </a:p>
        </p:txBody>
      </p:sp>
    </p:spTree>
    <p:extLst>
      <p:ext uri="{BB962C8B-B14F-4D97-AF65-F5344CB8AC3E}">
        <p14:creationId xmlns:p14="http://schemas.microsoft.com/office/powerpoint/2010/main" val="2553393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7</a:t>
            </a:fld>
            <a:endParaRPr lang="en-US"/>
          </a:p>
        </p:txBody>
      </p:sp>
    </p:spTree>
    <p:extLst>
      <p:ext uri="{BB962C8B-B14F-4D97-AF65-F5344CB8AC3E}">
        <p14:creationId xmlns:p14="http://schemas.microsoft.com/office/powerpoint/2010/main" val="1618457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8</a:t>
            </a:fld>
            <a:endParaRPr lang="en-US"/>
          </a:p>
        </p:txBody>
      </p:sp>
    </p:spTree>
    <p:extLst>
      <p:ext uri="{BB962C8B-B14F-4D97-AF65-F5344CB8AC3E}">
        <p14:creationId xmlns:p14="http://schemas.microsoft.com/office/powerpoint/2010/main" val="1455190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54A7F0D-902A-468D-ACDC-88DE3F55D5A4}" type="slidenum">
              <a:rPr lang="en-US" smtClean="0"/>
              <a:t>9</a:t>
            </a:fld>
            <a:endParaRPr lang="en-US"/>
          </a:p>
        </p:txBody>
      </p:sp>
    </p:spTree>
    <p:extLst>
      <p:ext uri="{BB962C8B-B14F-4D97-AF65-F5344CB8AC3E}">
        <p14:creationId xmlns:p14="http://schemas.microsoft.com/office/powerpoint/2010/main" val="1026237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01A73-97AD-46D7-97B4-80DCC2096F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E7CB52-1657-4614-BB10-3898F6B8E7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B3A557-2498-4978-94A1-13FD0FB13A75}"/>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5" name="Footer Placeholder 4">
            <a:extLst>
              <a:ext uri="{FF2B5EF4-FFF2-40B4-BE49-F238E27FC236}">
                <a16:creationId xmlns:a16="http://schemas.microsoft.com/office/drawing/2014/main" id="{D2D24042-9F03-48F6-94A6-4D3718F51D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B5786-1A2D-4DE5-80C1-C7ECE10A2CDB}"/>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206042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0C502-E0CB-41B2-80C3-6914431801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144729-1CDF-43FE-B9DB-872C51BE67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EAF5AB-2E2A-4012-8D6C-DD9C74125E2A}"/>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5" name="Footer Placeholder 4">
            <a:extLst>
              <a:ext uri="{FF2B5EF4-FFF2-40B4-BE49-F238E27FC236}">
                <a16:creationId xmlns:a16="http://schemas.microsoft.com/office/drawing/2014/main" id="{6CA5EBDF-7D82-4CD9-9EC9-FB58F61362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B0697B-3AFC-4DDC-A080-C437E0445A31}"/>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26147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7676D3-99EB-435D-AAD6-336EE7068A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46C399-3B44-40E7-8A85-F9514244E1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E68B0-E665-4D56-840D-7956B4A9D1BF}"/>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5" name="Footer Placeholder 4">
            <a:extLst>
              <a:ext uri="{FF2B5EF4-FFF2-40B4-BE49-F238E27FC236}">
                <a16:creationId xmlns:a16="http://schemas.microsoft.com/office/drawing/2014/main" id="{FD810AC8-DC5E-4A35-AE2E-E84F959ECD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3FC12-C683-4E36-860F-21AD8CF88B61}"/>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88126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898A4-7C84-473F-B7C9-FF5624828A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9469E-0EE5-4B32-BACB-3050C1090A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0F306-5DE6-4841-B365-5C4D6F167852}"/>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5" name="Footer Placeholder 4">
            <a:extLst>
              <a:ext uri="{FF2B5EF4-FFF2-40B4-BE49-F238E27FC236}">
                <a16:creationId xmlns:a16="http://schemas.microsoft.com/office/drawing/2014/main" id="{ED7D75D4-52EC-4DD9-87C2-D3A26B82E2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A8CFA-153A-46CC-A11D-05A77D0DAC73}"/>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56973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D8921-821D-4215-AFF1-F571B70D7B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6C7CDA-7917-4D2F-A5A6-AD13FA371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FD2F20-202F-4662-AEF9-A684B7F268C0}"/>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5" name="Footer Placeholder 4">
            <a:extLst>
              <a:ext uri="{FF2B5EF4-FFF2-40B4-BE49-F238E27FC236}">
                <a16:creationId xmlns:a16="http://schemas.microsoft.com/office/drawing/2014/main" id="{D27FA8F8-1986-48CD-890D-A07BA67FF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8F62B9-B2EE-4B8A-9562-C5499F74A97A}"/>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306660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65952-A020-4AF9-A48C-B232AA7134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1F93D2-C344-4DE3-B923-D4FAAB21E7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B633B2-413E-43F7-A59D-60EE4EEA84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317351-BA29-4869-8B67-7EB94F3A0D0E}"/>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6" name="Footer Placeholder 5">
            <a:extLst>
              <a:ext uri="{FF2B5EF4-FFF2-40B4-BE49-F238E27FC236}">
                <a16:creationId xmlns:a16="http://schemas.microsoft.com/office/drawing/2014/main" id="{4E6C8635-665F-4D9A-88BD-4E83BD4383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5F4284-1FE1-42AA-B968-F3EF8222206D}"/>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12133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03F5D-65A6-47B2-9975-409B5C8656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CBB731-21BA-47DC-BE37-A39430E7F0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4CC7C6-9840-4798-B338-CDFE5BBA5F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A3A7AA-DCF0-42CF-B733-C49AE80322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A3430-C2B7-4CE4-B8F2-94891394EF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3AF4E-5E32-46EF-B591-1CD035CF1EC3}"/>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8" name="Footer Placeholder 7">
            <a:extLst>
              <a:ext uri="{FF2B5EF4-FFF2-40B4-BE49-F238E27FC236}">
                <a16:creationId xmlns:a16="http://schemas.microsoft.com/office/drawing/2014/main" id="{E8766928-3CC5-47EA-87F1-A63C73106E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DEEEA3-24AC-410C-8F91-E058D618B39D}"/>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307124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E5824-F813-43A5-A8E4-E3D0171A85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C79CD0-0ED3-40BB-864A-4D3C6468E9E9}"/>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4" name="Footer Placeholder 3">
            <a:extLst>
              <a:ext uri="{FF2B5EF4-FFF2-40B4-BE49-F238E27FC236}">
                <a16:creationId xmlns:a16="http://schemas.microsoft.com/office/drawing/2014/main" id="{CC704DA0-E8B4-4430-A9C8-7FADFFDABC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9EED43-A1B7-429F-A7AC-E7711AD949BB}"/>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2712427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0DEE08-0FA7-431A-82EB-5EED2977E205}"/>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3" name="Footer Placeholder 2">
            <a:extLst>
              <a:ext uri="{FF2B5EF4-FFF2-40B4-BE49-F238E27FC236}">
                <a16:creationId xmlns:a16="http://schemas.microsoft.com/office/drawing/2014/main" id="{8E9F18A2-6867-4748-90AF-7EBDD9AC20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6D2B31-0C3C-4192-8D55-6F5961A7E906}"/>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81323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95A56-4F7B-46A9-8B74-CCFD47830B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ACC88C-1397-44C5-9E7D-C799778ADE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D4A883-C339-4AE9-A1C1-2D0F3BDB8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D284FD-6DF4-4115-8AA8-D06116FC4E7D}"/>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6" name="Footer Placeholder 5">
            <a:extLst>
              <a:ext uri="{FF2B5EF4-FFF2-40B4-BE49-F238E27FC236}">
                <a16:creationId xmlns:a16="http://schemas.microsoft.com/office/drawing/2014/main" id="{C47D131F-DEA7-4EF5-9D06-6B0124FC36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AFEB11-A378-4F22-BD25-78EC56219A72}"/>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1846467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EA71-8510-4B95-8F46-536A3653D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29BC2E-5327-4812-AF0F-8F88CFCC2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3E091E-9593-4AD9-9349-471D4D540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24CA5-BE23-4393-B16E-98CF7C52BE2A}"/>
              </a:ext>
            </a:extLst>
          </p:cNvPr>
          <p:cNvSpPr>
            <a:spLocks noGrp="1"/>
          </p:cNvSpPr>
          <p:nvPr>
            <p:ph type="dt" sz="half" idx="10"/>
          </p:nvPr>
        </p:nvSpPr>
        <p:spPr/>
        <p:txBody>
          <a:bodyPr/>
          <a:lstStyle/>
          <a:p>
            <a:fld id="{B20AF137-025F-49DB-BF24-5944AC103B12}" type="datetimeFigureOut">
              <a:rPr lang="en-US" smtClean="0"/>
              <a:t>6/3/2022</a:t>
            </a:fld>
            <a:endParaRPr lang="en-US"/>
          </a:p>
        </p:txBody>
      </p:sp>
      <p:sp>
        <p:nvSpPr>
          <p:cNvPr id="6" name="Footer Placeholder 5">
            <a:extLst>
              <a:ext uri="{FF2B5EF4-FFF2-40B4-BE49-F238E27FC236}">
                <a16:creationId xmlns:a16="http://schemas.microsoft.com/office/drawing/2014/main" id="{7C4D4804-59AC-434B-9F7C-D938734D2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5FC393-2659-47D5-BCB7-1FDE92CBA5FD}"/>
              </a:ext>
            </a:extLst>
          </p:cNvPr>
          <p:cNvSpPr>
            <a:spLocks noGrp="1"/>
          </p:cNvSpPr>
          <p:nvPr>
            <p:ph type="sldNum" sz="quarter" idx="12"/>
          </p:nvPr>
        </p:nvSpPr>
        <p:spPr/>
        <p:txBody>
          <a:bodyPr/>
          <a:lstStyle/>
          <a:p>
            <a:fld id="{7EA9158F-F32A-4B67-846A-733BB22B7CE2}" type="slidenum">
              <a:rPr lang="en-US" smtClean="0"/>
              <a:t>‹#›</a:t>
            </a:fld>
            <a:endParaRPr lang="en-US"/>
          </a:p>
        </p:txBody>
      </p:sp>
    </p:spTree>
    <p:extLst>
      <p:ext uri="{BB962C8B-B14F-4D97-AF65-F5344CB8AC3E}">
        <p14:creationId xmlns:p14="http://schemas.microsoft.com/office/powerpoint/2010/main" val="39086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BAD506-DB7A-4F7C-8C40-1503EB3294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E980FB-DE0B-4370-9CE4-DEB95E6773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11B48D-3F4F-40FC-9E11-A08CFA12FE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AF137-025F-49DB-BF24-5944AC103B12}" type="datetimeFigureOut">
              <a:rPr lang="en-US" smtClean="0"/>
              <a:t>6/3/2022</a:t>
            </a:fld>
            <a:endParaRPr lang="en-US"/>
          </a:p>
        </p:txBody>
      </p:sp>
      <p:sp>
        <p:nvSpPr>
          <p:cNvPr id="5" name="Footer Placeholder 4">
            <a:extLst>
              <a:ext uri="{FF2B5EF4-FFF2-40B4-BE49-F238E27FC236}">
                <a16:creationId xmlns:a16="http://schemas.microsoft.com/office/drawing/2014/main" id="{D27B9B90-1B82-45FA-A24D-CCB718C092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A9E22A-E808-4C43-A3A6-1D4CFF1110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9158F-F32A-4B67-846A-733BB22B7CE2}" type="slidenum">
              <a:rPr lang="en-US" smtClean="0"/>
              <a:t>‹#›</a:t>
            </a:fld>
            <a:endParaRPr lang="en-US"/>
          </a:p>
        </p:txBody>
      </p:sp>
    </p:spTree>
    <p:extLst>
      <p:ext uri="{BB962C8B-B14F-4D97-AF65-F5344CB8AC3E}">
        <p14:creationId xmlns:p14="http://schemas.microsoft.com/office/powerpoint/2010/main" val="1557759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14.xml"/><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 Id="rId9"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6.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996" cy="6858000"/>
            <a:chOff x="1" y="0"/>
            <a:chExt cx="12191996" cy="6858000"/>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4665725" cy="4388073"/>
          </a:xfrm>
        </p:spPr>
        <p:txBody>
          <a:bodyPr anchor="b">
            <a:normAutofit fontScale="90000"/>
          </a:bodyPr>
          <a:lstStyle/>
          <a:p>
            <a:pPr algn="l"/>
            <a:r>
              <a:rPr lang="en-US" sz="8800" dirty="0"/>
              <a:t>Supported</a:t>
            </a:r>
            <a:br>
              <a:rPr lang="en-US" sz="8800" dirty="0"/>
            </a:br>
            <a:r>
              <a:rPr lang="en-US" sz="8800" dirty="0"/>
              <a:t>Decision </a:t>
            </a:r>
            <a:br>
              <a:rPr lang="en-US" sz="8800" dirty="0"/>
            </a:br>
            <a:r>
              <a:rPr lang="en-US" sz="8800" dirty="0"/>
              <a:t>Making</a:t>
            </a:r>
          </a:p>
        </p:txBody>
      </p:sp>
      <p:sp>
        <p:nvSpPr>
          <p:cNvPr id="20" name="Freeform: Shape 19">
            <a:extLst>
              <a:ext uri="{FF2B5EF4-FFF2-40B4-BE49-F238E27FC236}">
                <a16:creationId xmlns:a16="http://schemas.microsoft.com/office/drawing/2014/main" id="{19419667-6EB3-488D-8BD4-9D972AC110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7375" y="0"/>
            <a:ext cx="6404625" cy="6373368"/>
          </a:xfrm>
          <a:custGeom>
            <a:avLst/>
            <a:gdLst>
              <a:gd name="connsiteX0" fmla="*/ 353272 w 6404625"/>
              <a:gd name="connsiteY0" fmla="*/ 0 h 6373368"/>
              <a:gd name="connsiteX1" fmla="*/ 6404625 w 6404625"/>
              <a:gd name="connsiteY1" fmla="*/ 0 h 6373368"/>
              <a:gd name="connsiteX2" fmla="*/ 6404625 w 6404625"/>
              <a:gd name="connsiteY2" fmla="*/ 6008204 h 6373368"/>
              <a:gd name="connsiteX3" fmla="*/ 6374459 w 6404625"/>
              <a:gd name="connsiteY3" fmla="*/ 6023890 h 6373368"/>
              <a:gd name="connsiteX4" fmla="*/ 6290584 w 6404625"/>
              <a:gd name="connsiteY4" fmla="*/ 6049055 h 6373368"/>
              <a:gd name="connsiteX5" fmla="*/ 6203913 w 6404625"/>
              <a:gd name="connsiteY5" fmla="*/ 6060237 h 6373368"/>
              <a:gd name="connsiteX6" fmla="*/ 6114448 w 6404625"/>
              <a:gd name="connsiteY6" fmla="*/ 6063033 h 6373368"/>
              <a:gd name="connsiteX7" fmla="*/ 6019391 w 6404625"/>
              <a:gd name="connsiteY7" fmla="*/ 6054644 h 6373368"/>
              <a:gd name="connsiteX8" fmla="*/ 5924332 w 6404625"/>
              <a:gd name="connsiteY8" fmla="*/ 6043462 h 6373368"/>
              <a:gd name="connsiteX9" fmla="*/ 5829275 w 6404625"/>
              <a:gd name="connsiteY9" fmla="*/ 6029482 h 6373368"/>
              <a:gd name="connsiteX10" fmla="*/ 5734216 w 6404625"/>
              <a:gd name="connsiteY10" fmla="*/ 6018300 h 6373368"/>
              <a:gd name="connsiteX11" fmla="*/ 5639159 w 6404625"/>
              <a:gd name="connsiteY11" fmla="*/ 6012708 h 6373368"/>
              <a:gd name="connsiteX12" fmla="*/ 5546898 w 6404625"/>
              <a:gd name="connsiteY12" fmla="*/ 6012708 h 6373368"/>
              <a:gd name="connsiteX13" fmla="*/ 5460227 w 6404625"/>
              <a:gd name="connsiteY13" fmla="*/ 6023890 h 6373368"/>
              <a:gd name="connsiteX14" fmla="*/ 5370760 w 6404625"/>
              <a:gd name="connsiteY14" fmla="*/ 6046258 h 6373368"/>
              <a:gd name="connsiteX15" fmla="*/ 5289681 w 6404625"/>
              <a:gd name="connsiteY15" fmla="*/ 6079807 h 6373368"/>
              <a:gd name="connsiteX16" fmla="*/ 5205808 w 6404625"/>
              <a:gd name="connsiteY16" fmla="*/ 6124541 h 6373368"/>
              <a:gd name="connsiteX17" fmla="*/ 5121933 w 6404625"/>
              <a:gd name="connsiteY17" fmla="*/ 6169276 h 6373368"/>
              <a:gd name="connsiteX18" fmla="*/ 5038061 w 6404625"/>
              <a:gd name="connsiteY18" fmla="*/ 6219598 h 6373368"/>
              <a:gd name="connsiteX19" fmla="*/ 4956981 w 6404625"/>
              <a:gd name="connsiteY19" fmla="*/ 6267129 h 6373368"/>
              <a:gd name="connsiteX20" fmla="*/ 4870311 w 6404625"/>
              <a:gd name="connsiteY20" fmla="*/ 6309065 h 6373368"/>
              <a:gd name="connsiteX21" fmla="*/ 4786435 w 6404625"/>
              <a:gd name="connsiteY21" fmla="*/ 6342614 h 6373368"/>
              <a:gd name="connsiteX22" fmla="*/ 4699765 w 6404625"/>
              <a:gd name="connsiteY22" fmla="*/ 6364982 h 6373368"/>
              <a:gd name="connsiteX23" fmla="*/ 4610299 w 6404625"/>
              <a:gd name="connsiteY23" fmla="*/ 6373368 h 6373368"/>
              <a:gd name="connsiteX24" fmla="*/ 4520833 w 6404625"/>
              <a:gd name="connsiteY24" fmla="*/ 6364982 h 6373368"/>
              <a:gd name="connsiteX25" fmla="*/ 4434163 w 6404625"/>
              <a:gd name="connsiteY25" fmla="*/ 6342614 h 6373368"/>
              <a:gd name="connsiteX26" fmla="*/ 4350289 w 6404625"/>
              <a:gd name="connsiteY26" fmla="*/ 6309065 h 6373368"/>
              <a:gd name="connsiteX27" fmla="*/ 4263617 w 6404625"/>
              <a:gd name="connsiteY27" fmla="*/ 6267129 h 6373368"/>
              <a:gd name="connsiteX28" fmla="*/ 4182539 w 6404625"/>
              <a:gd name="connsiteY28" fmla="*/ 6219598 h 6373368"/>
              <a:gd name="connsiteX29" fmla="*/ 4098666 w 6404625"/>
              <a:gd name="connsiteY29" fmla="*/ 6169276 h 6373368"/>
              <a:gd name="connsiteX30" fmla="*/ 4014791 w 6404625"/>
              <a:gd name="connsiteY30" fmla="*/ 6124541 h 6373368"/>
              <a:gd name="connsiteX31" fmla="*/ 3930916 w 6404625"/>
              <a:gd name="connsiteY31" fmla="*/ 6079807 h 6373368"/>
              <a:gd name="connsiteX32" fmla="*/ 3847041 w 6404625"/>
              <a:gd name="connsiteY32" fmla="*/ 6046258 h 6373368"/>
              <a:gd name="connsiteX33" fmla="*/ 3760372 w 6404625"/>
              <a:gd name="connsiteY33" fmla="*/ 6023890 h 6373368"/>
              <a:gd name="connsiteX34" fmla="*/ 3673701 w 6404625"/>
              <a:gd name="connsiteY34" fmla="*/ 6012708 h 6373368"/>
              <a:gd name="connsiteX35" fmla="*/ 3581438 w 6404625"/>
              <a:gd name="connsiteY35" fmla="*/ 6012708 h 6373368"/>
              <a:gd name="connsiteX36" fmla="*/ 3486381 w 6404625"/>
              <a:gd name="connsiteY36" fmla="*/ 6018300 h 6373368"/>
              <a:gd name="connsiteX37" fmla="*/ 3391322 w 6404625"/>
              <a:gd name="connsiteY37" fmla="*/ 6029482 h 6373368"/>
              <a:gd name="connsiteX38" fmla="*/ 3296265 w 6404625"/>
              <a:gd name="connsiteY38" fmla="*/ 6043462 h 6373368"/>
              <a:gd name="connsiteX39" fmla="*/ 3201210 w 6404625"/>
              <a:gd name="connsiteY39" fmla="*/ 6054644 h 6373368"/>
              <a:gd name="connsiteX40" fmla="*/ 3106151 w 6404625"/>
              <a:gd name="connsiteY40" fmla="*/ 6063033 h 6373368"/>
              <a:gd name="connsiteX41" fmla="*/ 3016684 w 6404625"/>
              <a:gd name="connsiteY41" fmla="*/ 6060237 h 6373368"/>
              <a:gd name="connsiteX42" fmla="*/ 2930015 w 6404625"/>
              <a:gd name="connsiteY42" fmla="*/ 6049055 h 6373368"/>
              <a:gd name="connsiteX43" fmla="*/ 2846140 w 6404625"/>
              <a:gd name="connsiteY43" fmla="*/ 6023890 h 6373368"/>
              <a:gd name="connsiteX44" fmla="*/ 2776243 w 6404625"/>
              <a:gd name="connsiteY44" fmla="*/ 5987546 h 6373368"/>
              <a:gd name="connsiteX45" fmla="*/ 2709145 w 6404625"/>
              <a:gd name="connsiteY45" fmla="*/ 5940017 h 6373368"/>
              <a:gd name="connsiteX46" fmla="*/ 2650432 w 6404625"/>
              <a:gd name="connsiteY46" fmla="*/ 5884101 h 6373368"/>
              <a:gd name="connsiteX47" fmla="*/ 2591719 w 6404625"/>
              <a:gd name="connsiteY47" fmla="*/ 5819798 h 6373368"/>
              <a:gd name="connsiteX48" fmla="*/ 2538599 w 6404625"/>
              <a:gd name="connsiteY48" fmla="*/ 5752697 h 6373368"/>
              <a:gd name="connsiteX49" fmla="*/ 2485480 w 6404625"/>
              <a:gd name="connsiteY49" fmla="*/ 5682802 h 6373368"/>
              <a:gd name="connsiteX50" fmla="*/ 2432360 w 6404625"/>
              <a:gd name="connsiteY50" fmla="*/ 5612908 h 6373368"/>
              <a:gd name="connsiteX51" fmla="*/ 2379237 w 6404625"/>
              <a:gd name="connsiteY51" fmla="*/ 5545809 h 6373368"/>
              <a:gd name="connsiteX52" fmla="*/ 2323320 w 6404625"/>
              <a:gd name="connsiteY52" fmla="*/ 5481502 h 6373368"/>
              <a:gd name="connsiteX53" fmla="*/ 2259018 w 6404625"/>
              <a:gd name="connsiteY53" fmla="*/ 5425586 h 6373368"/>
              <a:gd name="connsiteX54" fmla="*/ 2197511 w 6404625"/>
              <a:gd name="connsiteY54" fmla="*/ 5375263 h 6373368"/>
              <a:gd name="connsiteX55" fmla="*/ 2127614 w 6404625"/>
              <a:gd name="connsiteY55" fmla="*/ 5336121 h 6373368"/>
              <a:gd name="connsiteX56" fmla="*/ 2052128 w 6404625"/>
              <a:gd name="connsiteY56" fmla="*/ 5302573 h 6373368"/>
              <a:gd name="connsiteX57" fmla="*/ 1971049 w 6404625"/>
              <a:gd name="connsiteY57" fmla="*/ 5274612 h 6373368"/>
              <a:gd name="connsiteX58" fmla="*/ 1887176 w 6404625"/>
              <a:gd name="connsiteY58" fmla="*/ 5249450 h 6373368"/>
              <a:gd name="connsiteX59" fmla="*/ 1803301 w 6404625"/>
              <a:gd name="connsiteY59" fmla="*/ 5227084 h 6373368"/>
              <a:gd name="connsiteX60" fmla="*/ 1716630 w 6404625"/>
              <a:gd name="connsiteY60" fmla="*/ 5204720 h 6373368"/>
              <a:gd name="connsiteX61" fmla="*/ 1635551 w 6404625"/>
              <a:gd name="connsiteY61" fmla="*/ 5179557 h 6373368"/>
              <a:gd name="connsiteX62" fmla="*/ 1554473 w 6404625"/>
              <a:gd name="connsiteY62" fmla="*/ 5151597 h 6373368"/>
              <a:gd name="connsiteX63" fmla="*/ 1478988 w 6404625"/>
              <a:gd name="connsiteY63" fmla="*/ 5118049 h 6373368"/>
              <a:gd name="connsiteX64" fmla="*/ 1411887 w 6404625"/>
              <a:gd name="connsiteY64" fmla="*/ 5076112 h 6373368"/>
              <a:gd name="connsiteX65" fmla="*/ 1350380 w 6404625"/>
              <a:gd name="connsiteY65" fmla="*/ 5025785 h 6373368"/>
              <a:gd name="connsiteX66" fmla="*/ 1300053 w 6404625"/>
              <a:gd name="connsiteY66" fmla="*/ 4964279 h 6373368"/>
              <a:gd name="connsiteX67" fmla="*/ 1258117 w 6404625"/>
              <a:gd name="connsiteY67" fmla="*/ 4897178 h 6373368"/>
              <a:gd name="connsiteX68" fmla="*/ 1224567 w 6404625"/>
              <a:gd name="connsiteY68" fmla="*/ 4821691 h 6373368"/>
              <a:gd name="connsiteX69" fmla="*/ 1196609 w 6404625"/>
              <a:gd name="connsiteY69" fmla="*/ 4740614 h 6373368"/>
              <a:gd name="connsiteX70" fmla="*/ 1171447 w 6404625"/>
              <a:gd name="connsiteY70" fmla="*/ 4659533 h 6373368"/>
              <a:gd name="connsiteX71" fmla="*/ 1149080 w 6404625"/>
              <a:gd name="connsiteY71" fmla="*/ 4572865 h 6373368"/>
              <a:gd name="connsiteX72" fmla="*/ 1126714 w 6404625"/>
              <a:gd name="connsiteY72" fmla="*/ 4488990 h 6373368"/>
              <a:gd name="connsiteX73" fmla="*/ 1101552 w 6404625"/>
              <a:gd name="connsiteY73" fmla="*/ 4405115 h 6373368"/>
              <a:gd name="connsiteX74" fmla="*/ 1073593 w 6404625"/>
              <a:gd name="connsiteY74" fmla="*/ 4324036 h 6373368"/>
              <a:gd name="connsiteX75" fmla="*/ 1040045 w 6404625"/>
              <a:gd name="connsiteY75" fmla="*/ 4248549 h 6373368"/>
              <a:gd name="connsiteX76" fmla="*/ 1000902 w 6404625"/>
              <a:gd name="connsiteY76" fmla="*/ 4178654 h 6373368"/>
              <a:gd name="connsiteX77" fmla="*/ 950576 w 6404625"/>
              <a:gd name="connsiteY77" fmla="*/ 4117146 h 6373368"/>
              <a:gd name="connsiteX78" fmla="*/ 894659 w 6404625"/>
              <a:gd name="connsiteY78" fmla="*/ 4052841 h 6373368"/>
              <a:gd name="connsiteX79" fmla="*/ 830356 w 6404625"/>
              <a:gd name="connsiteY79" fmla="*/ 3996926 h 6373368"/>
              <a:gd name="connsiteX80" fmla="*/ 760460 w 6404625"/>
              <a:gd name="connsiteY80" fmla="*/ 3943806 h 6373368"/>
              <a:gd name="connsiteX81" fmla="*/ 690567 w 6404625"/>
              <a:gd name="connsiteY81" fmla="*/ 3890685 h 6373368"/>
              <a:gd name="connsiteX82" fmla="*/ 620671 w 6404625"/>
              <a:gd name="connsiteY82" fmla="*/ 3837564 h 6373368"/>
              <a:gd name="connsiteX83" fmla="*/ 553571 w 6404625"/>
              <a:gd name="connsiteY83" fmla="*/ 3784444 h 6373368"/>
              <a:gd name="connsiteX84" fmla="*/ 489269 w 6404625"/>
              <a:gd name="connsiteY84" fmla="*/ 3725731 h 6373368"/>
              <a:gd name="connsiteX85" fmla="*/ 433350 w 6404625"/>
              <a:gd name="connsiteY85" fmla="*/ 3667021 h 6373368"/>
              <a:gd name="connsiteX86" fmla="*/ 385824 w 6404625"/>
              <a:gd name="connsiteY86" fmla="*/ 3599922 h 6373368"/>
              <a:gd name="connsiteX87" fmla="*/ 349477 w 6404625"/>
              <a:gd name="connsiteY87" fmla="*/ 3530025 h 6373368"/>
              <a:gd name="connsiteX88" fmla="*/ 324315 w 6404625"/>
              <a:gd name="connsiteY88" fmla="*/ 3446150 h 6373368"/>
              <a:gd name="connsiteX89" fmla="*/ 313131 w 6404625"/>
              <a:gd name="connsiteY89" fmla="*/ 3359479 h 6373368"/>
              <a:gd name="connsiteX90" fmla="*/ 310335 w 6404625"/>
              <a:gd name="connsiteY90" fmla="*/ 3270014 h 6373368"/>
              <a:gd name="connsiteX91" fmla="*/ 318723 w 6404625"/>
              <a:gd name="connsiteY91" fmla="*/ 3174955 h 6373368"/>
              <a:gd name="connsiteX92" fmla="*/ 329907 w 6404625"/>
              <a:gd name="connsiteY92" fmla="*/ 3079898 h 6373368"/>
              <a:gd name="connsiteX93" fmla="*/ 343885 w 6404625"/>
              <a:gd name="connsiteY93" fmla="*/ 2984841 h 6373368"/>
              <a:gd name="connsiteX94" fmla="*/ 355069 w 6404625"/>
              <a:gd name="connsiteY94" fmla="*/ 2889784 h 6373368"/>
              <a:gd name="connsiteX95" fmla="*/ 360659 w 6404625"/>
              <a:gd name="connsiteY95" fmla="*/ 2794725 h 6373368"/>
              <a:gd name="connsiteX96" fmla="*/ 360659 w 6404625"/>
              <a:gd name="connsiteY96" fmla="*/ 2702464 h 6373368"/>
              <a:gd name="connsiteX97" fmla="*/ 349477 w 6404625"/>
              <a:gd name="connsiteY97" fmla="*/ 2615793 h 6373368"/>
              <a:gd name="connsiteX98" fmla="*/ 327111 w 6404625"/>
              <a:gd name="connsiteY98" fmla="*/ 2529122 h 6373368"/>
              <a:gd name="connsiteX99" fmla="*/ 293561 w 6404625"/>
              <a:gd name="connsiteY99" fmla="*/ 2448045 h 6373368"/>
              <a:gd name="connsiteX100" fmla="*/ 251625 w 6404625"/>
              <a:gd name="connsiteY100" fmla="*/ 2364170 h 6373368"/>
              <a:gd name="connsiteX101" fmla="*/ 204096 w 6404625"/>
              <a:gd name="connsiteY101" fmla="*/ 2280295 h 6373368"/>
              <a:gd name="connsiteX102" fmla="*/ 153769 w 6404625"/>
              <a:gd name="connsiteY102" fmla="*/ 2196423 h 6373368"/>
              <a:gd name="connsiteX103" fmla="*/ 106240 w 6404625"/>
              <a:gd name="connsiteY103" fmla="*/ 2115344 h 6373368"/>
              <a:gd name="connsiteX104" fmla="*/ 64305 w 6404625"/>
              <a:gd name="connsiteY104" fmla="*/ 2028673 h 6373368"/>
              <a:gd name="connsiteX105" fmla="*/ 30754 w 6404625"/>
              <a:gd name="connsiteY105" fmla="*/ 1944798 h 6373368"/>
              <a:gd name="connsiteX106" fmla="*/ 8387 w 6404625"/>
              <a:gd name="connsiteY106" fmla="*/ 1858129 h 6373368"/>
              <a:gd name="connsiteX107" fmla="*/ 0 w 6404625"/>
              <a:gd name="connsiteY107" fmla="*/ 1768662 h 6373368"/>
              <a:gd name="connsiteX108" fmla="*/ 8387 w 6404625"/>
              <a:gd name="connsiteY108" fmla="*/ 1679195 h 6373368"/>
              <a:gd name="connsiteX109" fmla="*/ 30754 w 6404625"/>
              <a:gd name="connsiteY109" fmla="*/ 1592526 h 6373368"/>
              <a:gd name="connsiteX110" fmla="*/ 64305 w 6404625"/>
              <a:gd name="connsiteY110" fmla="*/ 1508651 h 6373368"/>
              <a:gd name="connsiteX111" fmla="*/ 106240 w 6404625"/>
              <a:gd name="connsiteY111" fmla="*/ 1421980 h 6373368"/>
              <a:gd name="connsiteX112" fmla="*/ 153769 w 6404625"/>
              <a:gd name="connsiteY112" fmla="*/ 1340903 h 6373368"/>
              <a:gd name="connsiteX113" fmla="*/ 204096 w 6404625"/>
              <a:gd name="connsiteY113" fmla="*/ 1257028 h 6373368"/>
              <a:gd name="connsiteX114" fmla="*/ 251625 w 6404625"/>
              <a:gd name="connsiteY114" fmla="*/ 1173153 h 6373368"/>
              <a:gd name="connsiteX115" fmla="*/ 293561 w 6404625"/>
              <a:gd name="connsiteY115" fmla="*/ 1089278 h 6373368"/>
              <a:gd name="connsiteX116" fmla="*/ 327111 w 6404625"/>
              <a:gd name="connsiteY116" fmla="*/ 1008199 h 6373368"/>
              <a:gd name="connsiteX117" fmla="*/ 349477 w 6404625"/>
              <a:gd name="connsiteY117" fmla="*/ 921528 h 6373368"/>
              <a:gd name="connsiteX118" fmla="*/ 360659 w 6404625"/>
              <a:gd name="connsiteY118" fmla="*/ 834859 h 6373368"/>
              <a:gd name="connsiteX119" fmla="*/ 360659 w 6404625"/>
              <a:gd name="connsiteY119" fmla="*/ 742599 h 6373368"/>
              <a:gd name="connsiteX120" fmla="*/ 355069 w 6404625"/>
              <a:gd name="connsiteY120" fmla="*/ 647539 h 6373368"/>
              <a:gd name="connsiteX121" fmla="*/ 343885 w 6404625"/>
              <a:gd name="connsiteY121" fmla="*/ 552482 h 6373368"/>
              <a:gd name="connsiteX122" fmla="*/ 329907 w 6404625"/>
              <a:gd name="connsiteY122" fmla="*/ 457425 h 6373368"/>
              <a:gd name="connsiteX123" fmla="*/ 318723 w 6404625"/>
              <a:gd name="connsiteY123" fmla="*/ 362366 h 6373368"/>
              <a:gd name="connsiteX124" fmla="*/ 310335 w 6404625"/>
              <a:gd name="connsiteY124" fmla="*/ 267309 h 6373368"/>
              <a:gd name="connsiteX125" fmla="*/ 313131 w 6404625"/>
              <a:gd name="connsiteY125" fmla="*/ 177842 h 6373368"/>
              <a:gd name="connsiteX126" fmla="*/ 324315 w 6404625"/>
              <a:gd name="connsiteY126" fmla="*/ 91173 h 6373368"/>
              <a:gd name="connsiteX127" fmla="*/ 349477 w 6404625"/>
              <a:gd name="connsiteY127" fmla="*/ 7296 h 6373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404625" h="6373368">
                <a:moveTo>
                  <a:pt x="353272" y="0"/>
                </a:moveTo>
                <a:lnTo>
                  <a:pt x="6404625" y="0"/>
                </a:lnTo>
                <a:lnTo>
                  <a:pt x="6404625" y="6008204"/>
                </a:lnTo>
                <a:lnTo>
                  <a:pt x="6374459" y="6023890"/>
                </a:lnTo>
                <a:lnTo>
                  <a:pt x="6290584" y="6049055"/>
                </a:lnTo>
                <a:lnTo>
                  <a:pt x="6203913" y="6060237"/>
                </a:lnTo>
                <a:lnTo>
                  <a:pt x="6114448" y="6063033"/>
                </a:lnTo>
                <a:lnTo>
                  <a:pt x="6019391" y="6054644"/>
                </a:lnTo>
                <a:lnTo>
                  <a:pt x="5924332" y="6043462"/>
                </a:lnTo>
                <a:lnTo>
                  <a:pt x="5829275" y="6029482"/>
                </a:lnTo>
                <a:lnTo>
                  <a:pt x="5734216" y="6018300"/>
                </a:lnTo>
                <a:lnTo>
                  <a:pt x="5639159" y="6012708"/>
                </a:lnTo>
                <a:lnTo>
                  <a:pt x="5546898" y="6012708"/>
                </a:lnTo>
                <a:lnTo>
                  <a:pt x="5460227" y="6023890"/>
                </a:lnTo>
                <a:lnTo>
                  <a:pt x="5370760" y="6046258"/>
                </a:lnTo>
                <a:lnTo>
                  <a:pt x="5289681" y="6079807"/>
                </a:lnTo>
                <a:lnTo>
                  <a:pt x="5205808" y="6124541"/>
                </a:lnTo>
                <a:lnTo>
                  <a:pt x="5121933" y="6169276"/>
                </a:lnTo>
                <a:lnTo>
                  <a:pt x="5038061" y="6219598"/>
                </a:lnTo>
                <a:lnTo>
                  <a:pt x="4956981" y="6267129"/>
                </a:lnTo>
                <a:lnTo>
                  <a:pt x="4870311" y="6309065"/>
                </a:lnTo>
                <a:lnTo>
                  <a:pt x="4786435" y="6342614"/>
                </a:lnTo>
                <a:lnTo>
                  <a:pt x="4699765" y="6364982"/>
                </a:lnTo>
                <a:lnTo>
                  <a:pt x="4610299" y="6373368"/>
                </a:lnTo>
                <a:lnTo>
                  <a:pt x="4520833" y="6364982"/>
                </a:lnTo>
                <a:lnTo>
                  <a:pt x="4434163" y="6342614"/>
                </a:lnTo>
                <a:lnTo>
                  <a:pt x="4350289" y="6309065"/>
                </a:lnTo>
                <a:lnTo>
                  <a:pt x="4263617" y="6267129"/>
                </a:lnTo>
                <a:lnTo>
                  <a:pt x="4182539" y="6219598"/>
                </a:lnTo>
                <a:lnTo>
                  <a:pt x="4098666" y="6169276"/>
                </a:lnTo>
                <a:lnTo>
                  <a:pt x="4014791" y="6124541"/>
                </a:lnTo>
                <a:lnTo>
                  <a:pt x="3930916" y="6079807"/>
                </a:lnTo>
                <a:lnTo>
                  <a:pt x="3847041" y="6046258"/>
                </a:lnTo>
                <a:lnTo>
                  <a:pt x="3760372" y="6023890"/>
                </a:lnTo>
                <a:lnTo>
                  <a:pt x="3673701" y="6012708"/>
                </a:lnTo>
                <a:lnTo>
                  <a:pt x="3581438" y="6012708"/>
                </a:lnTo>
                <a:lnTo>
                  <a:pt x="3486381" y="6018300"/>
                </a:lnTo>
                <a:lnTo>
                  <a:pt x="3391322" y="6029482"/>
                </a:lnTo>
                <a:lnTo>
                  <a:pt x="3296265" y="6043462"/>
                </a:lnTo>
                <a:lnTo>
                  <a:pt x="3201210" y="6054644"/>
                </a:lnTo>
                <a:lnTo>
                  <a:pt x="3106151" y="6063033"/>
                </a:lnTo>
                <a:lnTo>
                  <a:pt x="3016684" y="6060237"/>
                </a:lnTo>
                <a:lnTo>
                  <a:pt x="2930015" y="6049055"/>
                </a:lnTo>
                <a:lnTo>
                  <a:pt x="2846140" y="6023890"/>
                </a:lnTo>
                <a:lnTo>
                  <a:pt x="2776243" y="5987546"/>
                </a:lnTo>
                <a:lnTo>
                  <a:pt x="2709145" y="5940017"/>
                </a:lnTo>
                <a:lnTo>
                  <a:pt x="2650432" y="5884101"/>
                </a:lnTo>
                <a:lnTo>
                  <a:pt x="2591719" y="5819798"/>
                </a:lnTo>
                <a:lnTo>
                  <a:pt x="2538599" y="5752697"/>
                </a:lnTo>
                <a:lnTo>
                  <a:pt x="2485480" y="5682802"/>
                </a:lnTo>
                <a:lnTo>
                  <a:pt x="2432360" y="5612908"/>
                </a:lnTo>
                <a:lnTo>
                  <a:pt x="2379237" y="5545809"/>
                </a:lnTo>
                <a:lnTo>
                  <a:pt x="2323320" y="5481502"/>
                </a:lnTo>
                <a:lnTo>
                  <a:pt x="2259018" y="5425586"/>
                </a:lnTo>
                <a:lnTo>
                  <a:pt x="2197511" y="5375263"/>
                </a:lnTo>
                <a:lnTo>
                  <a:pt x="2127614" y="5336121"/>
                </a:lnTo>
                <a:lnTo>
                  <a:pt x="2052128" y="5302573"/>
                </a:lnTo>
                <a:lnTo>
                  <a:pt x="1971049" y="5274612"/>
                </a:lnTo>
                <a:lnTo>
                  <a:pt x="1887176" y="5249450"/>
                </a:lnTo>
                <a:lnTo>
                  <a:pt x="1803301" y="5227084"/>
                </a:lnTo>
                <a:lnTo>
                  <a:pt x="1716630" y="5204720"/>
                </a:lnTo>
                <a:lnTo>
                  <a:pt x="1635551" y="5179557"/>
                </a:lnTo>
                <a:lnTo>
                  <a:pt x="1554473" y="5151597"/>
                </a:lnTo>
                <a:lnTo>
                  <a:pt x="1478988" y="5118049"/>
                </a:lnTo>
                <a:lnTo>
                  <a:pt x="1411887" y="5076112"/>
                </a:lnTo>
                <a:lnTo>
                  <a:pt x="1350380" y="5025785"/>
                </a:lnTo>
                <a:lnTo>
                  <a:pt x="1300053" y="4964279"/>
                </a:lnTo>
                <a:lnTo>
                  <a:pt x="1258117" y="4897178"/>
                </a:lnTo>
                <a:lnTo>
                  <a:pt x="1224567" y="4821691"/>
                </a:lnTo>
                <a:lnTo>
                  <a:pt x="1196609" y="4740614"/>
                </a:lnTo>
                <a:lnTo>
                  <a:pt x="1171447" y="4659533"/>
                </a:lnTo>
                <a:lnTo>
                  <a:pt x="1149080" y="4572865"/>
                </a:lnTo>
                <a:lnTo>
                  <a:pt x="1126714" y="4488990"/>
                </a:lnTo>
                <a:lnTo>
                  <a:pt x="1101552" y="4405115"/>
                </a:lnTo>
                <a:lnTo>
                  <a:pt x="1073593" y="4324036"/>
                </a:lnTo>
                <a:lnTo>
                  <a:pt x="1040045" y="4248549"/>
                </a:lnTo>
                <a:lnTo>
                  <a:pt x="1000902" y="4178654"/>
                </a:lnTo>
                <a:lnTo>
                  <a:pt x="950576" y="4117146"/>
                </a:lnTo>
                <a:lnTo>
                  <a:pt x="894659" y="4052841"/>
                </a:lnTo>
                <a:lnTo>
                  <a:pt x="830356" y="3996926"/>
                </a:lnTo>
                <a:lnTo>
                  <a:pt x="760460" y="3943806"/>
                </a:lnTo>
                <a:lnTo>
                  <a:pt x="690567" y="3890685"/>
                </a:lnTo>
                <a:lnTo>
                  <a:pt x="620671" y="3837564"/>
                </a:lnTo>
                <a:lnTo>
                  <a:pt x="553571" y="3784444"/>
                </a:lnTo>
                <a:lnTo>
                  <a:pt x="489269" y="3725731"/>
                </a:lnTo>
                <a:lnTo>
                  <a:pt x="433350" y="3667021"/>
                </a:lnTo>
                <a:lnTo>
                  <a:pt x="385824" y="3599922"/>
                </a:lnTo>
                <a:lnTo>
                  <a:pt x="349477" y="3530025"/>
                </a:lnTo>
                <a:lnTo>
                  <a:pt x="324315" y="3446150"/>
                </a:lnTo>
                <a:lnTo>
                  <a:pt x="313131" y="3359479"/>
                </a:lnTo>
                <a:lnTo>
                  <a:pt x="310335" y="3270014"/>
                </a:lnTo>
                <a:lnTo>
                  <a:pt x="318723" y="3174955"/>
                </a:lnTo>
                <a:lnTo>
                  <a:pt x="329907" y="3079898"/>
                </a:lnTo>
                <a:lnTo>
                  <a:pt x="343885" y="2984841"/>
                </a:lnTo>
                <a:lnTo>
                  <a:pt x="355069" y="2889784"/>
                </a:lnTo>
                <a:lnTo>
                  <a:pt x="360659" y="2794725"/>
                </a:lnTo>
                <a:lnTo>
                  <a:pt x="360659" y="2702464"/>
                </a:lnTo>
                <a:lnTo>
                  <a:pt x="349477" y="2615793"/>
                </a:lnTo>
                <a:lnTo>
                  <a:pt x="327111" y="2529122"/>
                </a:lnTo>
                <a:lnTo>
                  <a:pt x="293561" y="2448045"/>
                </a:lnTo>
                <a:lnTo>
                  <a:pt x="251625" y="2364170"/>
                </a:lnTo>
                <a:lnTo>
                  <a:pt x="204096" y="2280295"/>
                </a:lnTo>
                <a:lnTo>
                  <a:pt x="153769" y="2196423"/>
                </a:lnTo>
                <a:lnTo>
                  <a:pt x="106240" y="2115344"/>
                </a:lnTo>
                <a:lnTo>
                  <a:pt x="64305" y="2028673"/>
                </a:lnTo>
                <a:lnTo>
                  <a:pt x="30754" y="1944798"/>
                </a:lnTo>
                <a:lnTo>
                  <a:pt x="8387" y="1858129"/>
                </a:lnTo>
                <a:lnTo>
                  <a:pt x="0" y="1768662"/>
                </a:lnTo>
                <a:lnTo>
                  <a:pt x="8387" y="1679195"/>
                </a:lnTo>
                <a:lnTo>
                  <a:pt x="30754" y="1592526"/>
                </a:lnTo>
                <a:lnTo>
                  <a:pt x="64305" y="1508651"/>
                </a:lnTo>
                <a:lnTo>
                  <a:pt x="106240" y="1421980"/>
                </a:lnTo>
                <a:lnTo>
                  <a:pt x="153769" y="1340903"/>
                </a:lnTo>
                <a:lnTo>
                  <a:pt x="204096" y="1257028"/>
                </a:lnTo>
                <a:lnTo>
                  <a:pt x="251625" y="1173153"/>
                </a:lnTo>
                <a:lnTo>
                  <a:pt x="293561" y="1089278"/>
                </a:lnTo>
                <a:lnTo>
                  <a:pt x="327111" y="1008199"/>
                </a:lnTo>
                <a:lnTo>
                  <a:pt x="349477" y="921528"/>
                </a:lnTo>
                <a:lnTo>
                  <a:pt x="360659" y="834859"/>
                </a:lnTo>
                <a:lnTo>
                  <a:pt x="360659" y="742599"/>
                </a:lnTo>
                <a:lnTo>
                  <a:pt x="355069" y="647539"/>
                </a:lnTo>
                <a:lnTo>
                  <a:pt x="343885" y="552482"/>
                </a:lnTo>
                <a:lnTo>
                  <a:pt x="329907" y="457425"/>
                </a:lnTo>
                <a:lnTo>
                  <a:pt x="318723" y="362366"/>
                </a:lnTo>
                <a:lnTo>
                  <a:pt x="310335" y="267309"/>
                </a:lnTo>
                <a:lnTo>
                  <a:pt x="313131" y="177842"/>
                </a:lnTo>
                <a:lnTo>
                  <a:pt x="324315" y="91173"/>
                </a:lnTo>
                <a:lnTo>
                  <a:pt x="349477" y="7296"/>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Colourful strings being woven togehter">
            <a:extLst>
              <a:ext uri="{FF2B5EF4-FFF2-40B4-BE49-F238E27FC236}">
                <a16:creationId xmlns:a16="http://schemas.microsoft.com/office/drawing/2014/main" id="{F4045A70-F585-4364-B1E9-96E8DA18AFC6}"/>
              </a:ext>
            </a:extLst>
          </p:cNvPr>
          <p:cNvPicPr>
            <a:picLocks noChangeAspect="1"/>
          </p:cNvPicPr>
          <p:nvPr/>
        </p:nvPicPr>
        <p:blipFill rotWithShape="1">
          <a:blip r:embed="rId3"/>
          <a:srcRect l="25729" r="7186" b="1"/>
          <a:stretch/>
        </p:blipFill>
        <p:spPr>
          <a:xfrm>
            <a:off x="6003221" y="10"/>
            <a:ext cx="6188779" cy="6157770"/>
          </a:xfrm>
          <a:custGeom>
            <a:avLst/>
            <a:gdLst/>
            <a:ahLst/>
            <a:cxnLst/>
            <a:rect l="l" t="t" r="r" b="b"/>
            <a:pathLst>
              <a:path w="6188779" h="6157780">
                <a:moveTo>
                  <a:pt x="384150" y="0"/>
                </a:moveTo>
                <a:lnTo>
                  <a:pt x="6188779" y="0"/>
                </a:lnTo>
                <a:lnTo>
                  <a:pt x="6188779" y="5757340"/>
                </a:lnTo>
                <a:lnTo>
                  <a:pt x="6142640" y="5790022"/>
                </a:lnTo>
                <a:lnTo>
                  <a:pt x="6076017" y="5824665"/>
                </a:lnTo>
                <a:lnTo>
                  <a:pt x="5996070" y="5848651"/>
                </a:lnTo>
                <a:lnTo>
                  <a:pt x="5913457" y="5859310"/>
                </a:lnTo>
                <a:lnTo>
                  <a:pt x="5828180" y="5861974"/>
                </a:lnTo>
                <a:lnTo>
                  <a:pt x="5737573" y="5853979"/>
                </a:lnTo>
                <a:lnTo>
                  <a:pt x="5646965" y="5843320"/>
                </a:lnTo>
                <a:lnTo>
                  <a:pt x="5556358" y="5829995"/>
                </a:lnTo>
                <a:lnTo>
                  <a:pt x="5465751" y="5819336"/>
                </a:lnTo>
                <a:lnTo>
                  <a:pt x="5375143" y="5814006"/>
                </a:lnTo>
                <a:lnTo>
                  <a:pt x="5287201" y="5814006"/>
                </a:lnTo>
                <a:lnTo>
                  <a:pt x="5204589" y="5824665"/>
                </a:lnTo>
                <a:lnTo>
                  <a:pt x="5119310" y="5845985"/>
                </a:lnTo>
                <a:lnTo>
                  <a:pt x="5042027" y="5877963"/>
                </a:lnTo>
                <a:lnTo>
                  <a:pt x="4962081" y="5920603"/>
                </a:lnTo>
                <a:lnTo>
                  <a:pt x="4882133" y="5963242"/>
                </a:lnTo>
                <a:lnTo>
                  <a:pt x="4802186" y="6011210"/>
                </a:lnTo>
                <a:lnTo>
                  <a:pt x="4724903" y="6056514"/>
                </a:lnTo>
                <a:lnTo>
                  <a:pt x="4642291" y="6096487"/>
                </a:lnTo>
                <a:lnTo>
                  <a:pt x="4562343" y="6128466"/>
                </a:lnTo>
                <a:lnTo>
                  <a:pt x="4479729" y="6149785"/>
                </a:lnTo>
                <a:lnTo>
                  <a:pt x="4394453" y="6157780"/>
                </a:lnTo>
                <a:lnTo>
                  <a:pt x="4309175" y="6149785"/>
                </a:lnTo>
                <a:lnTo>
                  <a:pt x="4226563" y="6128466"/>
                </a:lnTo>
                <a:lnTo>
                  <a:pt x="4146616" y="6096487"/>
                </a:lnTo>
                <a:lnTo>
                  <a:pt x="4064003" y="6056514"/>
                </a:lnTo>
                <a:lnTo>
                  <a:pt x="3986719" y="6011210"/>
                </a:lnTo>
                <a:lnTo>
                  <a:pt x="3906773" y="5963242"/>
                </a:lnTo>
                <a:lnTo>
                  <a:pt x="3826826" y="5920603"/>
                </a:lnTo>
                <a:lnTo>
                  <a:pt x="3746877" y="5877963"/>
                </a:lnTo>
                <a:lnTo>
                  <a:pt x="3666929" y="5845985"/>
                </a:lnTo>
                <a:lnTo>
                  <a:pt x="3584318" y="5824665"/>
                </a:lnTo>
                <a:lnTo>
                  <a:pt x="3501705" y="5814006"/>
                </a:lnTo>
                <a:lnTo>
                  <a:pt x="3413762" y="5814006"/>
                </a:lnTo>
                <a:lnTo>
                  <a:pt x="3323155" y="5819336"/>
                </a:lnTo>
                <a:lnTo>
                  <a:pt x="3232547" y="5829995"/>
                </a:lnTo>
                <a:lnTo>
                  <a:pt x="3141940" y="5843320"/>
                </a:lnTo>
                <a:lnTo>
                  <a:pt x="3051334" y="5853979"/>
                </a:lnTo>
                <a:lnTo>
                  <a:pt x="2960727" y="5861974"/>
                </a:lnTo>
                <a:lnTo>
                  <a:pt x="2875448" y="5859310"/>
                </a:lnTo>
                <a:lnTo>
                  <a:pt x="2792837" y="5848651"/>
                </a:lnTo>
                <a:lnTo>
                  <a:pt x="2712889" y="5824665"/>
                </a:lnTo>
                <a:lnTo>
                  <a:pt x="2646265" y="5790022"/>
                </a:lnTo>
                <a:lnTo>
                  <a:pt x="2582308" y="5744719"/>
                </a:lnTo>
                <a:lnTo>
                  <a:pt x="2526343" y="5691420"/>
                </a:lnTo>
                <a:lnTo>
                  <a:pt x="2470381" y="5630127"/>
                </a:lnTo>
                <a:lnTo>
                  <a:pt x="2419747" y="5566168"/>
                </a:lnTo>
                <a:lnTo>
                  <a:pt x="2369114" y="5499546"/>
                </a:lnTo>
                <a:lnTo>
                  <a:pt x="2318480" y="5432923"/>
                </a:lnTo>
                <a:lnTo>
                  <a:pt x="2267846" y="5368966"/>
                </a:lnTo>
                <a:lnTo>
                  <a:pt x="2214548" y="5307671"/>
                </a:lnTo>
                <a:lnTo>
                  <a:pt x="2153255" y="5254373"/>
                </a:lnTo>
                <a:lnTo>
                  <a:pt x="2094628" y="5206405"/>
                </a:lnTo>
                <a:lnTo>
                  <a:pt x="2028005" y="5169096"/>
                </a:lnTo>
                <a:lnTo>
                  <a:pt x="1956051" y="5137117"/>
                </a:lnTo>
                <a:lnTo>
                  <a:pt x="1878768" y="5110467"/>
                </a:lnTo>
                <a:lnTo>
                  <a:pt x="1798822" y="5086483"/>
                </a:lnTo>
                <a:lnTo>
                  <a:pt x="1718873" y="5065163"/>
                </a:lnTo>
                <a:lnTo>
                  <a:pt x="1636260" y="5043845"/>
                </a:lnTo>
                <a:lnTo>
                  <a:pt x="1558978" y="5019861"/>
                </a:lnTo>
                <a:lnTo>
                  <a:pt x="1481696" y="4993211"/>
                </a:lnTo>
                <a:lnTo>
                  <a:pt x="1409744" y="4961233"/>
                </a:lnTo>
                <a:lnTo>
                  <a:pt x="1345785" y="4921259"/>
                </a:lnTo>
                <a:lnTo>
                  <a:pt x="1287158" y="4873289"/>
                </a:lnTo>
                <a:lnTo>
                  <a:pt x="1239188" y="4814663"/>
                </a:lnTo>
                <a:lnTo>
                  <a:pt x="1199215" y="4750703"/>
                </a:lnTo>
                <a:lnTo>
                  <a:pt x="1167237" y="4678752"/>
                </a:lnTo>
                <a:lnTo>
                  <a:pt x="1140586" y="4601469"/>
                </a:lnTo>
                <a:lnTo>
                  <a:pt x="1116602" y="4524185"/>
                </a:lnTo>
                <a:lnTo>
                  <a:pt x="1095283" y="4441574"/>
                </a:lnTo>
                <a:lnTo>
                  <a:pt x="1073962" y="4361626"/>
                </a:lnTo>
                <a:lnTo>
                  <a:pt x="1049979" y="4281677"/>
                </a:lnTo>
                <a:lnTo>
                  <a:pt x="1023330" y="4204395"/>
                </a:lnTo>
                <a:lnTo>
                  <a:pt x="991351" y="4132443"/>
                </a:lnTo>
                <a:lnTo>
                  <a:pt x="954043" y="4065820"/>
                </a:lnTo>
                <a:lnTo>
                  <a:pt x="906073" y="4007191"/>
                </a:lnTo>
                <a:lnTo>
                  <a:pt x="852774" y="3945898"/>
                </a:lnTo>
                <a:lnTo>
                  <a:pt x="791482" y="3892600"/>
                </a:lnTo>
                <a:lnTo>
                  <a:pt x="724858" y="3841967"/>
                </a:lnTo>
                <a:lnTo>
                  <a:pt x="658236" y="3791333"/>
                </a:lnTo>
                <a:lnTo>
                  <a:pt x="591613" y="3740699"/>
                </a:lnTo>
                <a:lnTo>
                  <a:pt x="527656" y="3690067"/>
                </a:lnTo>
                <a:lnTo>
                  <a:pt x="466362" y="3634102"/>
                </a:lnTo>
                <a:lnTo>
                  <a:pt x="413063" y="3578140"/>
                </a:lnTo>
                <a:lnTo>
                  <a:pt x="367761" y="3514183"/>
                </a:lnTo>
                <a:lnTo>
                  <a:pt x="333116" y="3447559"/>
                </a:lnTo>
                <a:lnTo>
                  <a:pt x="309132" y="3367611"/>
                </a:lnTo>
                <a:lnTo>
                  <a:pt x="298471" y="3284998"/>
                </a:lnTo>
                <a:lnTo>
                  <a:pt x="295806" y="3199721"/>
                </a:lnTo>
                <a:lnTo>
                  <a:pt x="303802" y="3109114"/>
                </a:lnTo>
                <a:lnTo>
                  <a:pt x="314462" y="3018506"/>
                </a:lnTo>
                <a:lnTo>
                  <a:pt x="327785" y="2927901"/>
                </a:lnTo>
                <a:lnTo>
                  <a:pt x="338446" y="2837293"/>
                </a:lnTo>
                <a:lnTo>
                  <a:pt x="343774" y="2746686"/>
                </a:lnTo>
                <a:lnTo>
                  <a:pt x="343774" y="2658743"/>
                </a:lnTo>
                <a:lnTo>
                  <a:pt x="333116" y="2576130"/>
                </a:lnTo>
                <a:lnTo>
                  <a:pt x="311796" y="2493517"/>
                </a:lnTo>
                <a:lnTo>
                  <a:pt x="279817" y="2416237"/>
                </a:lnTo>
                <a:lnTo>
                  <a:pt x="239844" y="2336288"/>
                </a:lnTo>
                <a:lnTo>
                  <a:pt x="194541" y="2256340"/>
                </a:lnTo>
                <a:lnTo>
                  <a:pt x="146571" y="2176393"/>
                </a:lnTo>
                <a:lnTo>
                  <a:pt x="101267" y="2099111"/>
                </a:lnTo>
                <a:lnTo>
                  <a:pt x="61293" y="2016498"/>
                </a:lnTo>
                <a:lnTo>
                  <a:pt x="29315" y="1936550"/>
                </a:lnTo>
                <a:lnTo>
                  <a:pt x="7995" y="1853939"/>
                </a:lnTo>
                <a:lnTo>
                  <a:pt x="0" y="1768660"/>
                </a:lnTo>
                <a:lnTo>
                  <a:pt x="7995" y="1683383"/>
                </a:lnTo>
                <a:lnTo>
                  <a:pt x="29315" y="1600771"/>
                </a:lnTo>
                <a:lnTo>
                  <a:pt x="61293" y="1520824"/>
                </a:lnTo>
                <a:lnTo>
                  <a:pt x="101267" y="1438211"/>
                </a:lnTo>
                <a:lnTo>
                  <a:pt x="146571" y="1360929"/>
                </a:lnTo>
                <a:lnTo>
                  <a:pt x="194541" y="1280980"/>
                </a:lnTo>
                <a:lnTo>
                  <a:pt x="239844" y="1201034"/>
                </a:lnTo>
                <a:lnTo>
                  <a:pt x="279817" y="1121085"/>
                </a:lnTo>
                <a:lnTo>
                  <a:pt x="311796" y="1043803"/>
                </a:lnTo>
                <a:lnTo>
                  <a:pt x="333116" y="961190"/>
                </a:lnTo>
                <a:lnTo>
                  <a:pt x="343774" y="878578"/>
                </a:lnTo>
                <a:lnTo>
                  <a:pt x="343774" y="790636"/>
                </a:lnTo>
                <a:lnTo>
                  <a:pt x="338446" y="700029"/>
                </a:lnTo>
                <a:lnTo>
                  <a:pt x="327785" y="609422"/>
                </a:lnTo>
                <a:lnTo>
                  <a:pt x="314462" y="518814"/>
                </a:lnTo>
                <a:lnTo>
                  <a:pt x="303802" y="428207"/>
                </a:lnTo>
                <a:lnTo>
                  <a:pt x="295806" y="337599"/>
                </a:lnTo>
                <a:lnTo>
                  <a:pt x="298471" y="252322"/>
                </a:lnTo>
                <a:lnTo>
                  <a:pt x="309132" y="169710"/>
                </a:lnTo>
                <a:lnTo>
                  <a:pt x="333116" y="89761"/>
                </a:lnTo>
                <a:lnTo>
                  <a:pt x="367761" y="23140"/>
                </a:lnTo>
                <a:close/>
              </a:path>
            </a:pathLst>
          </a:custGeom>
          <a:ln w="203200">
            <a:noFill/>
          </a:ln>
        </p:spPr>
      </p:pic>
      <p:pic>
        <p:nvPicPr>
          <p:cNvPr id="10" name="Picture 9">
            <a:extLst>
              <a:ext uri="{FF2B5EF4-FFF2-40B4-BE49-F238E27FC236}">
                <a16:creationId xmlns:a16="http://schemas.microsoft.com/office/drawing/2014/main" id="{6567C31B-C083-4170-8F2A-A3D2D2CB86F3}"/>
              </a:ext>
            </a:extLst>
          </p:cNvPr>
          <p:cNvPicPr>
            <a:picLocks noChangeAspect="1"/>
          </p:cNvPicPr>
          <p:nvPr/>
        </p:nvPicPr>
        <p:blipFill>
          <a:blip r:embed="rId4"/>
          <a:stretch>
            <a:fillRect/>
          </a:stretch>
        </p:blipFill>
        <p:spPr>
          <a:xfrm>
            <a:off x="804672" y="5434540"/>
            <a:ext cx="4569586" cy="1023066"/>
          </a:xfrm>
          <a:prstGeom prst="rect">
            <a:avLst/>
          </a:prstGeom>
        </p:spPr>
      </p:pic>
    </p:spTree>
    <p:extLst>
      <p:ext uri="{BB962C8B-B14F-4D97-AF65-F5344CB8AC3E}">
        <p14:creationId xmlns:p14="http://schemas.microsoft.com/office/powerpoint/2010/main" val="54017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314" y="-4665"/>
            <a:ext cx="12257312" cy="6862665"/>
            <a:chOff x="-65315" y="-4665"/>
            <a:chExt cx="12257312" cy="6862665"/>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65315" y="-4665"/>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a:p>
              <a:pPr algn="ctr" defTabSz="457200"/>
              <a:endParaRPr lang="en-US" dirty="0"/>
            </a:p>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9990846" cy="1751894"/>
          </a:xfrm>
        </p:spPr>
        <p:txBody>
          <a:bodyPr anchor="b">
            <a:noAutofit/>
          </a:bodyPr>
          <a:lstStyle/>
          <a:p>
            <a:pPr algn="l"/>
            <a:r>
              <a:rPr lang="en-US" sz="6600" dirty="0"/>
              <a:t>Preparing for Supported Decision Making</a:t>
            </a:r>
          </a:p>
        </p:txBody>
      </p:sp>
      <p:pic>
        <p:nvPicPr>
          <p:cNvPr id="10" name="Picture 9">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10106030" y="6325705"/>
            <a:ext cx="1378975" cy="308733"/>
          </a:xfrm>
          <a:prstGeom prst="rect">
            <a:avLst/>
          </a:prstGeom>
        </p:spPr>
      </p:pic>
      <p:sp>
        <p:nvSpPr>
          <p:cNvPr id="4" name="TextBox 3"/>
          <p:cNvSpPr txBox="1"/>
          <p:nvPr/>
        </p:nvSpPr>
        <p:spPr>
          <a:xfrm>
            <a:off x="4127500" y="3302000"/>
            <a:ext cx="6279989" cy="1384995"/>
          </a:xfrm>
          <a:prstGeom prst="rect">
            <a:avLst/>
          </a:prstGeom>
          <a:noFill/>
        </p:spPr>
        <p:txBody>
          <a:bodyPr wrap="none" rtlCol="0">
            <a:spAutoFit/>
          </a:bodyPr>
          <a:lstStyle/>
          <a:p>
            <a:r>
              <a:rPr lang="en-US" sz="4800" dirty="0"/>
              <a:t>Home, School, Social life</a:t>
            </a:r>
          </a:p>
          <a:p>
            <a:endParaRPr lang="en-US" dirty="0"/>
          </a:p>
          <a:p>
            <a:endParaRPr lang="en-US" dirty="0"/>
          </a:p>
        </p:txBody>
      </p:sp>
    </p:spTree>
    <p:extLst>
      <p:ext uri="{BB962C8B-B14F-4D97-AF65-F5344CB8AC3E}">
        <p14:creationId xmlns:p14="http://schemas.microsoft.com/office/powerpoint/2010/main" val="3822491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a:bodyPr>
          <a:lstStyle/>
          <a:p>
            <a:r>
              <a:rPr lang="en-US" sz="6000" dirty="0">
                <a:solidFill>
                  <a:schemeClr val="accent5"/>
                </a:solidFill>
              </a:rPr>
              <a:t>Ways we make decisions..</a:t>
            </a: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2185187490"/>
              </p:ext>
            </p:extLst>
          </p:nvPr>
        </p:nvGraphicFramePr>
        <p:xfrm>
          <a:off x="5093207" y="304801"/>
          <a:ext cx="6319539" cy="61132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8"/>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3690755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a:bodyPr>
          <a:lstStyle/>
          <a:p>
            <a:r>
              <a:rPr lang="en-US" b="1" dirty="0">
                <a:solidFill>
                  <a:schemeClr val="accent5"/>
                </a:solidFill>
              </a:rPr>
              <a:t>Skills of a Decision Maker</a:t>
            </a: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1801172866"/>
              </p:ext>
            </p:extLst>
          </p:nvPr>
        </p:nvGraphicFramePr>
        <p:xfrm>
          <a:off x="5093207" y="438150"/>
          <a:ext cx="6319539" cy="6095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8"/>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2845435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314" y="-4665"/>
            <a:ext cx="12257312" cy="6862665"/>
            <a:chOff x="-65315" y="-4665"/>
            <a:chExt cx="12257312" cy="6862665"/>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65315" y="-4665"/>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a:p>
              <a:pPr algn="ctr" defTabSz="457200"/>
              <a:endParaRPr lang="en-US" dirty="0"/>
            </a:p>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9990846" cy="1335127"/>
          </a:xfrm>
        </p:spPr>
        <p:txBody>
          <a:bodyPr anchor="b">
            <a:noAutofit/>
          </a:bodyPr>
          <a:lstStyle/>
          <a:p>
            <a:pPr algn="l"/>
            <a:r>
              <a:rPr lang="en-US" sz="6600" dirty="0"/>
              <a:t>Teach Decision Making</a:t>
            </a:r>
          </a:p>
        </p:txBody>
      </p:sp>
      <p:pic>
        <p:nvPicPr>
          <p:cNvPr id="10" name="Picture 9">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10106030" y="6325705"/>
            <a:ext cx="1378975" cy="308733"/>
          </a:xfrm>
          <a:prstGeom prst="rect">
            <a:avLst/>
          </a:prstGeom>
        </p:spPr>
      </p:pic>
      <p:sp>
        <p:nvSpPr>
          <p:cNvPr id="4" name="TextBox 3"/>
          <p:cNvSpPr txBox="1"/>
          <p:nvPr/>
        </p:nvSpPr>
        <p:spPr>
          <a:xfrm>
            <a:off x="804672" y="2397967"/>
            <a:ext cx="9876028" cy="5262979"/>
          </a:xfrm>
          <a:prstGeom prst="rect">
            <a:avLst/>
          </a:prstGeom>
          <a:noFill/>
        </p:spPr>
        <p:txBody>
          <a:bodyPr wrap="square" rtlCol="0">
            <a:spAutoFit/>
          </a:bodyPr>
          <a:lstStyle/>
          <a:p>
            <a:pPr marL="457200" indent="-457200">
              <a:buFont typeface="Arial" panose="020B0604020202020204" pitchFamily="34" charset="0"/>
              <a:buChar char="•"/>
            </a:pPr>
            <a:r>
              <a:rPr lang="en-US" sz="2800" dirty="0"/>
              <a:t>Start early and never stop</a:t>
            </a:r>
          </a:p>
          <a:p>
            <a:pPr marL="457200" indent="-457200">
              <a:buFont typeface="Arial" panose="020B0604020202020204" pitchFamily="34" charset="0"/>
              <a:buChar char="•"/>
            </a:pPr>
            <a:r>
              <a:rPr lang="en-US" sz="2800" dirty="0"/>
              <a:t>Do it often</a:t>
            </a:r>
          </a:p>
          <a:p>
            <a:pPr marL="457200" indent="-457200">
              <a:buFont typeface="Arial" panose="020B0604020202020204" pitchFamily="34" charset="0"/>
              <a:buChar char="•"/>
            </a:pPr>
            <a:r>
              <a:rPr lang="en-US" sz="2800" dirty="0"/>
              <a:t>Problem solving and decision making are two separate things</a:t>
            </a:r>
          </a:p>
          <a:p>
            <a:pPr marL="914400" lvl="1" indent="-457200">
              <a:buFont typeface="Arial" panose="020B0604020202020204" pitchFamily="34" charset="0"/>
              <a:buChar char="•"/>
            </a:pPr>
            <a:r>
              <a:rPr lang="en-US" sz="2800" dirty="0"/>
              <a:t>Problem solving means being forced to make a decision because of conditions beyond your control. </a:t>
            </a:r>
          </a:p>
          <a:p>
            <a:pPr marL="914400" lvl="1" indent="-457200">
              <a:buFont typeface="Arial" panose="020B0604020202020204" pitchFamily="34" charset="0"/>
              <a:buChar char="•"/>
            </a:pPr>
            <a:r>
              <a:rPr lang="en-US" sz="2800" dirty="0"/>
              <a:t>Decision making means choosing to make a decision because you want something to happen that is not happening now. </a:t>
            </a:r>
          </a:p>
          <a:p>
            <a:pPr marL="457200" indent="-457200">
              <a:buFont typeface="Arial" panose="020B0604020202020204" pitchFamily="34" charset="0"/>
              <a:buChar char="•"/>
            </a:pPr>
            <a:r>
              <a:rPr lang="en-US" sz="2800" b="1" u="sng" dirty="0"/>
              <a:t>Avoid Rescuing</a:t>
            </a:r>
          </a:p>
          <a:p>
            <a:endParaRPr lang="en-US" sz="4800" dirty="0"/>
          </a:p>
          <a:p>
            <a:endParaRPr lang="en-US" dirty="0"/>
          </a:p>
          <a:p>
            <a:endParaRPr lang="en-US" dirty="0"/>
          </a:p>
        </p:txBody>
      </p:sp>
    </p:spTree>
    <p:extLst>
      <p:ext uri="{BB962C8B-B14F-4D97-AF65-F5344CB8AC3E}">
        <p14:creationId xmlns:p14="http://schemas.microsoft.com/office/powerpoint/2010/main" val="180330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a:bodyPr>
          <a:lstStyle/>
          <a:p>
            <a:r>
              <a:rPr lang="en-US" b="1" dirty="0">
                <a:solidFill>
                  <a:schemeClr val="accent5"/>
                </a:solidFill>
              </a:rPr>
              <a:t>Opportunities</a:t>
            </a: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4280400635"/>
              </p:ext>
            </p:extLst>
          </p:nvPr>
        </p:nvGraphicFramePr>
        <p:xfrm>
          <a:off x="5093207" y="438150"/>
          <a:ext cx="6319539" cy="60959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9"/>
          <a:stretch>
            <a:fillRect/>
          </a:stretch>
        </p:blipFill>
        <p:spPr>
          <a:xfrm>
            <a:off x="804672" y="6148872"/>
            <a:ext cx="1378975" cy="308733"/>
          </a:xfrm>
          <a:prstGeom prst="rect">
            <a:avLst/>
          </a:prstGeom>
        </p:spPr>
      </p:pic>
    </p:spTree>
    <p:custDataLst>
      <p:tags r:id="rId1"/>
    </p:custDataLst>
    <p:extLst>
      <p:ext uri="{BB962C8B-B14F-4D97-AF65-F5344CB8AC3E}">
        <p14:creationId xmlns:p14="http://schemas.microsoft.com/office/powerpoint/2010/main" val="3645099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Resources</a:t>
            </a:r>
          </a:p>
        </p:txBody>
      </p:sp>
      <p:sp>
        <p:nvSpPr>
          <p:cNvPr id="3" name="Content Placeholder 2"/>
          <p:cNvSpPr>
            <a:spLocks noGrp="1"/>
          </p:cNvSpPr>
          <p:nvPr>
            <p:ph idx="1"/>
          </p:nvPr>
        </p:nvSpPr>
        <p:spPr/>
        <p:txBody>
          <a:bodyPr>
            <a:normAutofit lnSpcReduction="10000"/>
          </a:bodyPr>
          <a:lstStyle/>
          <a:p>
            <a:pPr marL="0" indent="0">
              <a:buNone/>
            </a:pPr>
            <a:r>
              <a:rPr lang="en-US" sz="3600" b="1" dirty="0">
                <a:solidFill>
                  <a:schemeClr val="accent1"/>
                </a:solidFill>
              </a:rPr>
              <a:t>Families:</a:t>
            </a:r>
          </a:p>
          <a:p>
            <a:r>
              <a:rPr lang="en-US" dirty="0"/>
              <a:t>https://familyvoiceswi.org/resource-library/self-determination-and-children-with-disabilities/ </a:t>
            </a:r>
          </a:p>
          <a:p>
            <a:pPr marL="0" indent="0">
              <a:buNone/>
            </a:pPr>
            <a:r>
              <a:rPr lang="en-US" sz="3600" b="1" dirty="0">
                <a:solidFill>
                  <a:schemeClr val="accent1"/>
                </a:solidFill>
              </a:rPr>
              <a:t>Schools:</a:t>
            </a:r>
          </a:p>
          <a:p>
            <a:r>
              <a:rPr lang="en-US" dirty="0"/>
              <a:t>https://adayinourshoes.com/self-advocacy-iep-goals/#h-self-advocacy-goals-for-high-school-students.  </a:t>
            </a:r>
          </a:p>
          <a:p>
            <a:endParaRPr lang="en-US" dirty="0"/>
          </a:p>
          <a:p>
            <a:r>
              <a:rPr lang="en-US" dirty="0"/>
              <a:t>https://www.pacer.org/transition/learning-center/independent-community-living/self-determination.asp </a:t>
            </a:r>
          </a:p>
        </p:txBody>
      </p:sp>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3468167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fontScale="90000"/>
          </a:bodyPr>
          <a:lstStyle/>
          <a:p>
            <a:br>
              <a:rPr lang="en-US" sz="5300" dirty="0">
                <a:solidFill>
                  <a:schemeClr val="accent5"/>
                </a:solidFill>
              </a:rPr>
            </a:br>
            <a:br>
              <a:rPr lang="en-US" sz="5300" dirty="0">
                <a:solidFill>
                  <a:schemeClr val="accent5"/>
                </a:solidFill>
              </a:rPr>
            </a:br>
            <a:r>
              <a:rPr lang="en-US" sz="5300" dirty="0">
                <a:solidFill>
                  <a:schemeClr val="accent5"/>
                </a:solidFill>
              </a:rPr>
              <a:t>How can we make SDM work?</a:t>
            </a:r>
            <a:br>
              <a:rPr lang="en-US" sz="5300" dirty="0">
                <a:solidFill>
                  <a:schemeClr val="accent5"/>
                </a:solidFill>
              </a:rPr>
            </a:br>
            <a:br>
              <a:rPr lang="en-US" sz="5300" dirty="0">
                <a:solidFill>
                  <a:schemeClr val="accent5"/>
                </a:solidFill>
              </a:rPr>
            </a:br>
            <a:r>
              <a:rPr lang="en-US" sz="5300" dirty="0">
                <a:solidFill>
                  <a:schemeClr val="accent5"/>
                </a:solidFill>
              </a:rPr>
              <a:t>Individual and supporter work to: </a:t>
            </a:r>
            <a:br>
              <a:rPr lang="en-US" sz="6000" dirty="0">
                <a:solidFill>
                  <a:schemeClr val="accent5"/>
                </a:solidFill>
              </a:rPr>
            </a:br>
            <a:br>
              <a:rPr lang="en-US" sz="6000" dirty="0">
                <a:solidFill>
                  <a:schemeClr val="accent5"/>
                </a:solidFill>
              </a:rPr>
            </a:br>
            <a:br>
              <a:rPr lang="en-US" sz="6000" dirty="0"/>
            </a:br>
            <a:endParaRPr lang="en-US" sz="6000" dirty="0">
              <a:solidFill>
                <a:schemeClr val="accent5"/>
              </a:solidFill>
            </a:endParaRP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3416480396"/>
              </p:ext>
            </p:extLst>
          </p:nvPr>
        </p:nvGraphicFramePr>
        <p:xfrm>
          <a:off x="5093207" y="620391"/>
          <a:ext cx="6319539" cy="57976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9"/>
          <a:stretch>
            <a:fillRect/>
          </a:stretch>
        </p:blipFill>
        <p:spPr>
          <a:xfrm>
            <a:off x="804672" y="6148872"/>
            <a:ext cx="1378975" cy="308733"/>
          </a:xfrm>
          <a:prstGeom prst="rect">
            <a:avLst/>
          </a:prstGeom>
        </p:spPr>
      </p:pic>
    </p:spTree>
    <p:custDataLst>
      <p:tags r:id="rId1"/>
    </p:custDataLst>
    <p:extLst>
      <p:ext uri="{BB962C8B-B14F-4D97-AF65-F5344CB8AC3E}">
        <p14:creationId xmlns:p14="http://schemas.microsoft.com/office/powerpoint/2010/main" val="2065322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996" cy="6858000"/>
            <a:chOff x="1" y="0"/>
            <a:chExt cx="12191996" cy="6858000"/>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7213598"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6104128" cy="4388073"/>
          </a:xfrm>
        </p:spPr>
        <p:txBody>
          <a:bodyPr anchor="b">
            <a:normAutofit/>
          </a:bodyPr>
          <a:lstStyle/>
          <a:p>
            <a:pPr algn="l"/>
            <a:r>
              <a:rPr lang="en-US" sz="8800" dirty="0"/>
              <a:t>Questions,  Conversation &amp; Evaluation</a:t>
            </a:r>
          </a:p>
        </p:txBody>
      </p:sp>
      <p:pic>
        <p:nvPicPr>
          <p:cNvPr id="8" name="Picture 7">
            <a:extLst>
              <a:ext uri="{FF2B5EF4-FFF2-40B4-BE49-F238E27FC236}">
                <a16:creationId xmlns:a16="http://schemas.microsoft.com/office/drawing/2014/main" id="{6567C31B-C083-4170-8F2A-A3D2D2CB86F3}"/>
              </a:ext>
            </a:extLst>
          </p:cNvPr>
          <p:cNvPicPr>
            <a:picLocks noChangeAspect="1"/>
          </p:cNvPicPr>
          <p:nvPr/>
        </p:nvPicPr>
        <p:blipFill>
          <a:blip r:embed="rId4"/>
          <a:stretch>
            <a:fillRect/>
          </a:stretch>
        </p:blipFill>
        <p:spPr>
          <a:xfrm>
            <a:off x="804672" y="6148872"/>
            <a:ext cx="1378975" cy="308733"/>
          </a:xfrm>
          <a:prstGeom prst="rect">
            <a:avLst/>
          </a:prstGeom>
        </p:spPr>
      </p:pic>
      <p:sp>
        <p:nvSpPr>
          <p:cNvPr id="4" name="Rectangle 3"/>
          <p:cNvSpPr/>
          <p:nvPr/>
        </p:nvSpPr>
        <p:spPr>
          <a:xfrm>
            <a:off x="7213598" y="2186153"/>
            <a:ext cx="4978400" cy="369332"/>
          </a:xfrm>
          <a:prstGeom prst="rect">
            <a:avLst/>
          </a:prstGeom>
        </p:spPr>
        <p:txBody>
          <a:bodyPr wrap="square">
            <a:spAutoFit/>
          </a:bodyPr>
          <a:lstStyle/>
          <a:p>
            <a:r>
              <a:rPr lang="en-US" dirty="0"/>
              <a:t>https://www.surveymonkey.com/r/workshop21-22</a:t>
            </a:r>
          </a:p>
        </p:txBody>
      </p:sp>
      <p:sp>
        <p:nvSpPr>
          <p:cNvPr id="5" name="AutoShape 2" descr="QR_code_workshop21-22.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5"/>
          <a:stretch>
            <a:fillRect/>
          </a:stretch>
        </p:blipFill>
        <p:spPr>
          <a:xfrm>
            <a:off x="8305800" y="3327400"/>
            <a:ext cx="2438400" cy="2438400"/>
          </a:xfrm>
          <a:prstGeom prst="rect">
            <a:avLst/>
          </a:prstGeom>
        </p:spPr>
      </p:pic>
    </p:spTree>
    <p:custDataLst>
      <p:tags r:id="rId1"/>
    </p:custDataLst>
    <p:extLst>
      <p:ext uri="{BB962C8B-B14F-4D97-AF65-F5344CB8AC3E}">
        <p14:creationId xmlns:p14="http://schemas.microsoft.com/office/powerpoint/2010/main" val="134156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314" y="-4665"/>
            <a:ext cx="12257312" cy="6862665"/>
            <a:chOff x="-65315" y="-4665"/>
            <a:chExt cx="12257312" cy="6862665"/>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prstClr val="black"/>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65315" y="-4665"/>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prstClr val="black"/>
                </a:solidFill>
              </a:endParaRPr>
            </a:p>
            <a:p>
              <a:pPr algn="ctr" defTabSz="457200"/>
              <a:endParaRPr lang="en-US" dirty="0">
                <a:solidFill>
                  <a:prstClr val="black"/>
                </a:solidFill>
              </a:endParaRPr>
            </a:p>
            <a:p>
              <a:pPr algn="ctr" defTabSz="457200"/>
              <a:endParaRPr lang="en-US" dirty="0">
                <a:solidFill>
                  <a:prstClr val="black"/>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9990846" cy="1751894"/>
          </a:xfrm>
        </p:spPr>
        <p:txBody>
          <a:bodyPr anchor="b">
            <a:noAutofit/>
          </a:bodyPr>
          <a:lstStyle/>
          <a:p>
            <a:r>
              <a:rPr lang="en-US" sz="8800" dirty="0"/>
              <a:t>Objectives</a:t>
            </a:r>
          </a:p>
        </p:txBody>
      </p:sp>
      <p:pic>
        <p:nvPicPr>
          <p:cNvPr id="10" name="Picture 9">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10106030" y="6325705"/>
            <a:ext cx="1378975" cy="308733"/>
          </a:xfrm>
          <a:prstGeom prst="rect">
            <a:avLst/>
          </a:prstGeom>
        </p:spPr>
      </p:pic>
      <p:sp>
        <p:nvSpPr>
          <p:cNvPr id="3" name="Rectangle 2"/>
          <p:cNvSpPr/>
          <p:nvPr/>
        </p:nvSpPr>
        <p:spPr>
          <a:xfrm>
            <a:off x="804671" y="2551837"/>
            <a:ext cx="10978026" cy="3046988"/>
          </a:xfrm>
          <a:prstGeom prst="rect">
            <a:avLst/>
          </a:prstGeom>
        </p:spPr>
        <p:txBody>
          <a:bodyPr wrap="square">
            <a:spAutoFit/>
          </a:bodyPr>
          <a:lstStyle/>
          <a:p>
            <a:pPr marL="457200" indent="-457200">
              <a:buFont typeface="Arial" panose="020B0604020202020204" pitchFamily="34" charset="0"/>
              <a:buChar char="•"/>
            </a:pPr>
            <a:r>
              <a:rPr lang="en-US" sz="3200" dirty="0"/>
              <a:t>Understand how we came to Supported Decision Making</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Identify the What &amp; How of Supported Decision Making </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Identify opportunities to prepare students, families and supporters to succeed with Supported Decision Making</a:t>
            </a:r>
          </a:p>
        </p:txBody>
      </p:sp>
    </p:spTree>
    <p:extLst>
      <p:ext uri="{BB962C8B-B14F-4D97-AF65-F5344CB8AC3E}">
        <p14:creationId xmlns:p14="http://schemas.microsoft.com/office/powerpoint/2010/main" val="318796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314" y="-4665"/>
            <a:ext cx="12257312" cy="6862665"/>
            <a:chOff x="-65315" y="-4665"/>
            <a:chExt cx="12257312" cy="6862665"/>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65315" y="-4665"/>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a:p>
              <a:pPr algn="ctr" defTabSz="457200"/>
              <a:endParaRPr lang="en-US" dirty="0"/>
            </a:p>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9990846" cy="1751894"/>
          </a:xfrm>
        </p:spPr>
        <p:txBody>
          <a:bodyPr anchor="b">
            <a:normAutofit/>
          </a:bodyPr>
          <a:lstStyle/>
          <a:p>
            <a:pPr algn="l"/>
            <a:r>
              <a:rPr lang="en-US" sz="8800" dirty="0"/>
              <a:t>How did we get here? </a:t>
            </a:r>
          </a:p>
        </p:txBody>
      </p:sp>
      <p:pic>
        <p:nvPicPr>
          <p:cNvPr id="10" name="Picture 9">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10106030" y="6325705"/>
            <a:ext cx="1378975" cy="308733"/>
          </a:xfrm>
          <a:prstGeom prst="rect">
            <a:avLst/>
          </a:prstGeom>
        </p:spPr>
      </p:pic>
      <p:sp>
        <p:nvSpPr>
          <p:cNvPr id="3" name="Rectangle 2"/>
          <p:cNvSpPr/>
          <p:nvPr/>
        </p:nvSpPr>
        <p:spPr>
          <a:xfrm>
            <a:off x="1130300" y="2692400"/>
            <a:ext cx="9665218" cy="3539430"/>
          </a:xfrm>
          <a:prstGeom prst="rect">
            <a:avLst/>
          </a:prstGeom>
        </p:spPr>
        <p:txBody>
          <a:bodyPr wrap="square">
            <a:spAutoFit/>
          </a:bodyPr>
          <a:lstStyle/>
          <a:p>
            <a:r>
              <a:rPr lang="en-US" sz="3200" dirty="0"/>
              <a:t>Guardianship means obtaining the legal authority to make decisions for another person. </a:t>
            </a:r>
          </a:p>
          <a:p>
            <a:endParaRPr lang="en-US" sz="3200" dirty="0"/>
          </a:p>
          <a:p>
            <a:r>
              <a:rPr lang="en-US" sz="3200" dirty="0"/>
              <a:t>The person no longer has the </a:t>
            </a:r>
            <a:r>
              <a:rPr lang="en-US" sz="3200" b="1" i="1" u="sng" dirty="0"/>
              <a:t>basic right</a:t>
            </a:r>
            <a:r>
              <a:rPr lang="en-US" sz="3200" dirty="0"/>
              <a:t> of making their own decisions. </a:t>
            </a:r>
          </a:p>
          <a:p>
            <a:endParaRPr lang="en-US" sz="3200" dirty="0"/>
          </a:p>
          <a:p>
            <a:r>
              <a:rPr lang="en-US" sz="3200" dirty="0"/>
              <a:t>Supported Decision Making (Jenny Hatch) </a:t>
            </a:r>
          </a:p>
        </p:txBody>
      </p:sp>
    </p:spTree>
    <p:extLst>
      <p:ext uri="{BB962C8B-B14F-4D97-AF65-F5344CB8AC3E}">
        <p14:creationId xmlns:p14="http://schemas.microsoft.com/office/powerpoint/2010/main" val="2296686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Shape 21">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4800">
                <a:solidFill>
                  <a:prstClr val="black"/>
                </a:solidFill>
                <a:latin typeface="Calibri Light" panose="020F0302020204030204"/>
                <a:ea typeface="+mj-ea"/>
                <a:cs typeface="+mj-cs"/>
              </a:rPr>
              <a:t>Guardianship</a:t>
            </a:r>
            <a:endParaRPr lang="en-US" dirty="0"/>
          </a:p>
        </p:txBody>
      </p:sp>
      <p:sp>
        <p:nvSpPr>
          <p:cNvPr id="6" name="Freeform 5"/>
          <p:cNvSpPr/>
          <p:nvPr/>
        </p:nvSpPr>
        <p:spPr>
          <a:xfrm>
            <a:off x="5285232" y="775115"/>
            <a:ext cx="6263640" cy="834228"/>
          </a:xfrm>
          <a:custGeom>
            <a:avLst/>
            <a:gdLst>
              <a:gd name="connsiteX0" fmla="*/ 0 w 6263640"/>
              <a:gd name="connsiteY0" fmla="*/ 139041 h 834228"/>
              <a:gd name="connsiteX1" fmla="*/ 139041 w 6263640"/>
              <a:gd name="connsiteY1" fmla="*/ 0 h 834228"/>
              <a:gd name="connsiteX2" fmla="*/ 6124599 w 6263640"/>
              <a:gd name="connsiteY2" fmla="*/ 0 h 834228"/>
              <a:gd name="connsiteX3" fmla="*/ 6263640 w 6263640"/>
              <a:gd name="connsiteY3" fmla="*/ 139041 h 834228"/>
              <a:gd name="connsiteX4" fmla="*/ 6263640 w 6263640"/>
              <a:gd name="connsiteY4" fmla="*/ 695187 h 834228"/>
              <a:gd name="connsiteX5" fmla="*/ 6124599 w 6263640"/>
              <a:gd name="connsiteY5" fmla="*/ 834228 h 834228"/>
              <a:gd name="connsiteX6" fmla="*/ 139041 w 6263640"/>
              <a:gd name="connsiteY6" fmla="*/ 834228 h 834228"/>
              <a:gd name="connsiteX7" fmla="*/ 0 w 6263640"/>
              <a:gd name="connsiteY7" fmla="*/ 695187 h 834228"/>
              <a:gd name="connsiteX8" fmla="*/ 0 w 6263640"/>
              <a:gd name="connsiteY8" fmla="*/ 139041 h 83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63640" h="834228">
                <a:moveTo>
                  <a:pt x="0" y="139041"/>
                </a:moveTo>
                <a:cubicBezTo>
                  <a:pt x="0" y="62251"/>
                  <a:pt x="62251" y="0"/>
                  <a:pt x="139041" y="0"/>
                </a:cubicBezTo>
                <a:lnTo>
                  <a:pt x="6124599" y="0"/>
                </a:lnTo>
                <a:cubicBezTo>
                  <a:pt x="6201389" y="0"/>
                  <a:pt x="6263640" y="62251"/>
                  <a:pt x="6263640" y="139041"/>
                </a:cubicBezTo>
                <a:lnTo>
                  <a:pt x="6263640" y="695187"/>
                </a:lnTo>
                <a:cubicBezTo>
                  <a:pt x="6263640" y="771977"/>
                  <a:pt x="6201389" y="834228"/>
                  <a:pt x="6124599" y="834228"/>
                </a:cubicBezTo>
                <a:lnTo>
                  <a:pt x="139041" y="834228"/>
                </a:lnTo>
                <a:cubicBezTo>
                  <a:pt x="62251" y="834228"/>
                  <a:pt x="0" y="771977"/>
                  <a:pt x="0" y="695187"/>
                </a:cubicBezTo>
                <a:lnTo>
                  <a:pt x="0" y="139041"/>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20734" tIns="120734" rIns="120734" bIns="120734" numCol="1" spcCol="1270" anchor="ctr" anchorCtr="0">
            <a:noAutofit/>
          </a:bodyPr>
          <a:lstStyle/>
          <a:p>
            <a:pPr lvl="0" algn="l" defTabSz="933450">
              <a:lnSpc>
                <a:spcPct val="90000"/>
              </a:lnSpc>
              <a:spcBef>
                <a:spcPct val="0"/>
              </a:spcBef>
              <a:spcAft>
                <a:spcPct val="35000"/>
              </a:spcAft>
            </a:pPr>
            <a:r>
              <a:rPr lang="en-US" sz="2100" kern="1200" dirty="0"/>
              <a:t>“Plenary” or “Full Guardianship” </a:t>
            </a:r>
          </a:p>
        </p:txBody>
      </p:sp>
      <p:pic>
        <p:nvPicPr>
          <p:cNvPr id="7" name="Picture 6">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804672" y="6148872"/>
            <a:ext cx="1378975" cy="308733"/>
          </a:xfrm>
          <a:prstGeom prst="rect">
            <a:avLst/>
          </a:prstGeom>
        </p:spPr>
      </p:pic>
      <p:sp>
        <p:nvSpPr>
          <p:cNvPr id="9" name="Freeform 8"/>
          <p:cNvSpPr/>
          <p:nvPr/>
        </p:nvSpPr>
        <p:spPr>
          <a:xfrm>
            <a:off x="5285232" y="1669823"/>
            <a:ext cx="6263640" cy="834228"/>
          </a:xfrm>
          <a:custGeom>
            <a:avLst/>
            <a:gdLst>
              <a:gd name="connsiteX0" fmla="*/ 0 w 6263640"/>
              <a:gd name="connsiteY0" fmla="*/ 139041 h 834228"/>
              <a:gd name="connsiteX1" fmla="*/ 139041 w 6263640"/>
              <a:gd name="connsiteY1" fmla="*/ 0 h 834228"/>
              <a:gd name="connsiteX2" fmla="*/ 6124599 w 6263640"/>
              <a:gd name="connsiteY2" fmla="*/ 0 h 834228"/>
              <a:gd name="connsiteX3" fmla="*/ 6263640 w 6263640"/>
              <a:gd name="connsiteY3" fmla="*/ 139041 h 834228"/>
              <a:gd name="connsiteX4" fmla="*/ 6263640 w 6263640"/>
              <a:gd name="connsiteY4" fmla="*/ 695187 h 834228"/>
              <a:gd name="connsiteX5" fmla="*/ 6124599 w 6263640"/>
              <a:gd name="connsiteY5" fmla="*/ 834228 h 834228"/>
              <a:gd name="connsiteX6" fmla="*/ 139041 w 6263640"/>
              <a:gd name="connsiteY6" fmla="*/ 834228 h 834228"/>
              <a:gd name="connsiteX7" fmla="*/ 0 w 6263640"/>
              <a:gd name="connsiteY7" fmla="*/ 695187 h 834228"/>
              <a:gd name="connsiteX8" fmla="*/ 0 w 6263640"/>
              <a:gd name="connsiteY8" fmla="*/ 139041 h 83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63640" h="834228">
                <a:moveTo>
                  <a:pt x="0" y="139041"/>
                </a:moveTo>
                <a:cubicBezTo>
                  <a:pt x="0" y="62251"/>
                  <a:pt x="62251" y="0"/>
                  <a:pt x="139041" y="0"/>
                </a:cubicBezTo>
                <a:lnTo>
                  <a:pt x="6124599" y="0"/>
                </a:lnTo>
                <a:cubicBezTo>
                  <a:pt x="6201389" y="0"/>
                  <a:pt x="6263640" y="62251"/>
                  <a:pt x="6263640" y="139041"/>
                </a:cubicBezTo>
                <a:lnTo>
                  <a:pt x="6263640" y="695187"/>
                </a:lnTo>
                <a:cubicBezTo>
                  <a:pt x="6263640" y="771977"/>
                  <a:pt x="6201389" y="834228"/>
                  <a:pt x="6124599" y="834228"/>
                </a:cubicBezTo>
                <a:lnTo>
                  <a:pt x="139041" y="834228"/>
                </a:lnTo>
                <a:cubicBezTo>
                  <a:pt x="62251" y="834228"/>
                  <a:pt x="0" y="771977"/>
                  <a:pt x="0" y="695187"/>
                </a:cubicBezTo>
                <a:lnTo>
                  <a:pt x="0" y="139041"/>
                </a:lnTo>
                <a:close/>
              </a:path>
            </a:pathLst>
          </a:custGeom>
        </p:spPr>
        <p:style>
          <a:lnRef idx="2">
            <a:schemeClr val="lt1">
              <a:hueOff val="0"/>
              <a:satOff val="0"/>
              <a:lumOff val="0"/>
              <a:alphaOff val="0"/>
            </a:schemeClr>
          </a:lnRef>
          <a:fillRef idx="1">
            <a:schemeClr val="accent5">
              <a:hueOff val="-1351709"/>
              <a:satOff val="-3484"/>
              <a:lumOff val="-2353"/>
              <a:alphaOff val="0"/>
            </a:schemeClr>
          </a:fillRef>
          <a:effectRef idx="0">
            <a:schemeClr val="accent5">
              <a:hueOff val="-1351709"/>
              <a:satOff val="-3484"/>
              <a:lumOff val="-2353"/>
              <a:alphaOff val="0"/>
            </a:schemeClr>
          </a:effectRef>
          <a:fontRef idx="minor">
            <a:schemeClr val="lt1"/>
          </a:fontRef>
        </p:style>
        <p:txBody>
          <a:bodyPr spcFirstLastPara="0" vert="horz" wrap="square" lIns="120734" tIns="120734" rIns="120734" bIns="120734" numCol="1" spcCol="1270" anchor="ctr" anchorCtr="0">
            <a:noAutofit/>
          </a:bodyPr>
          <a:lstStyle/>
          <a:p>
            <a:pPr lvl="0" algn="l" defTabSz="933450">
              <a:lnSpc>
                <a:spcPct val="90000"/>
              </a:lnSpc>
              <a:spcBef>
                <a:spcPct val="0"/>
              </a:spcBef>
              <a:spcAft>
                <a:spcPct val="35000"/>
              </a:spcAft>
            </a:pPr>
            <a:r>
              <a:rPr lang="en-US" sz="2100" kern="1200" dirty="0"/>
              <a:t>Gives the Guardian power to make ALL decisions for the person. </a:t>
            </a:r>
          </a:p>
        </p:txBody>
      </p:sp>
      <p:sp>
        <p:nvSpPr>
          <p:cNvPr id="10" name="Freeform 9"/>
          <p:cNvSpPr/>
          <p:nvPr/>
        </p:nvSpPr>
        <p:spPr>
          <a:xfrm>
            <a:off x="5285232" y="2564531"/>
            <a:ext cx="6263640" cy="834228"/>
          </a:xfrm>
          <a:custGeom>
            <a:avLst/>
            <a:gdLst>
              <a:gd name="connsiteX0" fmla="*/ 0 w 6263640"/>
              <a:gd name="connsiteY0" fmla="*/ 139041 h 834228"/>
              <a:gd name="connsiteX1" fmla="*/ 139041 w 6263640"/>
              <a:gd name="connsiteY1" fmla="*/ 0 h 834228"/>
              <a:gd name="connsiteX2" fmla="*/ 6124599 w 6263640"/>
              <a:gd name="connsiteY2" fmla="*/ 0 h 834228"/>
              <a:gd name="connsiteX3" fmla="*/ 6263640 w 6263640"/>
              <a:gd name="connsiteY3" fmla="*/ 139041 h 834228"/>
              <a:gd name="connsiteX4" fmla="*/ 6263640 w 6263640"/>
              <a:gd name="connsiteY4" fmla="*/ 695187 h 834228"/>
              <a:gd name="connsiteX5" fmla="*/ 6124599 w 6263640"/>
              <a:gd name="connsiteY5" fmla="*/ 834228 h 834228"/>
              <a:gd name="connsiteX6" fmla="*/ 139041 w 6263640"/>
              <a:gd name="connsiteY6" fmla="*/ 834228 h 834228"/>
              <a:gd name="connsiteX7" fmla="*/ 0 w 6263640"/>
              <a:gd name="connsiteY7" fmla="*/ 695187 h 834228"/>
              <a:gd name="connsiteX8" fmla="*/ 0 w 6263640"/>
              <a:gd name="connsiteY8" fmla="*/ 139041 h 83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63640" h="834228">
                <a:moveTo>
                  <a:pt x="0" y="139041"/>
                </a:moveTo>
                <a:cubicBezTo>
                  <a:pt x="0" y="62251"/>
                  <a:pt x="62251" y="0"/>
                  <a:pt x="139041" y="0"/>
                </a:cubicBezTo>
                <a:lnTo>
                  <a:pt x="6124599" y="0"/>
                </a:lnTo>
                <a:cubicBezTo>
                  <a:pt x="6201389" y="0"/>
                  <a:pt x="6263640" y="62251"/>
                  <a:pt x="6263640" y="139041"/>
                </a:cubicBezTo>
                <a:lnTo>
                  <a:pt x="6263640" y="695187"/>
                </a:lnTo>
                <a:cubicBezTo>
                  <a:pt x="6263640" y="771977"/>
                  <a:pt x="6201389" y="834228"/>
                  <a:pt x="6124599" y="834228"/>
                </a:cubicBezTo>
                <a:lnTo>
                  <a:pt x="139041" y="834228"/>
                </a:lnTo>
                <a:cubicBezTo>
                  <a:pt x="62251" y="834228"/>
                  <a:pt x="0" y="771977"/>
                  <a:pt x="0" y="695187"/>
                </a:cubicBezTo>
                <a:lnTo>
                  <a:pt x="0" y="139041"/>
                </a:lnTo>
                <a:close/>
              </a:path>
            </a:pathLst>
          </a:custGeom>
        </p:spPr>
        <p:style>
          <a:lnRef idx="2">
            <a:schemeClr val="lt1">
              <a:hueOff val="0"/>
              <a:satOff val="0"/>
              <a:lumOff val="0"/>
              <a:alphaOff val="0"/>
            </a:schemeClr>
          </a:lnRef>
          <a:fillRef idx="1">
            <a:schemeClr val="accent5">
              <a:hueOff val="-2703417"/>
              <a:satOff val="-6968"/>
              <a:lumOff val="-4706"/>
              <a:alphaOff val="0"/>
            </a:schemeClr>
          </a:fillRef>
          <a:effectRef idx="0">
            <a:schemeClr val="accent5">
              <a:hueOff val="-2703417"/>
              <a:satOff val="-6968"/>
              <a:lumOff val="-4706"/>
              <a:alphaOff val="0"/>
            </a:schemeClr>
          </a:effectRef>
          <a:fontRef idx="minor">
            <a:schemeClr val="lt1"/>
          </a:fontRef>
        </p:style>
        <p:txBody>
          <a:bodyPr spcFirstLastPara="0" vert="horz" wrap="square" lIns="120734" tIns="120734" rIns="120734" bIns="120734" numCol="1" spcCol="1270" anchor="ctr" anchorCtr="0">
            <a:noAutofit/>
          </a:bodyPr>
          <a:lstStyle/>
          <a:p>
            <a:pPr lvl="0" algn="l" defTabSz="933450">
              <a:lnSpc>
                <a:spcPct val="90000"/>
              </a:lnSpc>
              <a:spcBef>
                <a:spcPct val="0"/>
              </a:spcBef>
              <a:spcAft>
                <a:spcPct val="35000"/>
              </a:spcAft>
            </a:pPr>
            <a:r>
              <a:rPr lang="en-US" sz="2100" kern="1200" dirty="0"/>
              <a:t>    -  Used in the majority of cases. </a:t>
            </a:r>
          </a:p>
        </p:txBody>
      </p:sp>
      <p:sp>
        <p:nvSpPr>
          <p:cNvPr id="11" name="Freeform 10"/>
          <p:cNvSpPr/>
          <p:nvPr/>
        </p:nvSpPr>
        <p:spPr>
          <a:xfrm>
            <a:off x="5285232" y="3489481"/>
            <a:ext cx="6263640" cy="834228"/>
          </a:xfrm>
          <a:custGeom>
            <a:avLst/>
            <a:gdLst>
              <a:gd name="connsiteX0" fmla="*/ 0 w 6263640"/>
              <a:gd name="connsiteY0" fmla="*/ 139041 h 834228"/>
              <a:gd name="connsiteX1" fmla="*/ 139041 w 6263640"/>
              <a:gd name="connsiteY1" fmla="*/ 0 h 834228"/>
              <a:gd name="connsiteX2" fmla="*/ 6124599 w 6263640"/>
              <a:gd name="connsiteY2" fmla="*/ 0 h 834228"/>
              <a:gd name="connsiteX3" fmla="*/ 6263640 w 6263640"/>
              <a:gd name="connsiteY3" fmla="*/ 139041 h 834228"/>
              <a:gd name="connsiteX4" fmla="*/ 6263640 w 6263640"/>
              <a:gd name="connsiteY4" fmla="*/ 695187 h 834228"/>
              <a:gd name="connsiteX5" fmla="*/ 6124599 w 6263640"/>
              <a:gd name="connsiteY5" fmla="*/ 834228 h 834228"/>
              <a:gd name="connsiteX6" fmla="*/ 139041 w 6263640"/>
              <a:gd name="connsiteY6" fmla="*/ 834228 h 834228"/>
              <a:gd name="connsiteX7" fmla="*/ 0 w 6263640"/>
              <a:gd name="connsiteY7" fmla="*/ 695187 h 834228"/>
              <a:gd name="connsiteX8" fmla="*/ 0 w 6263640"/>
              <a:gd name="connsiteY8" fmla="*/ 139041 h 83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63640" h="834228">
                <a:moveTo>
                  <a:pt x="0" y="139041"/>
                </a:moveTo>
                <a:cubicBezTo>
                  <a:pt x="0" y="62251"/>
                  <a:pt x="62251" y="0"/>
                  <a:pt x="139041" y="0"/>
                </a:cubicBezTo>
                <a:lnTo>
                  <a:pt x="6124599" y="0"/>
                </a:lnTo>
                <a:cubicBezTo>
                  <a:pt x="6201389" y="0"/>
                  <a:pt x="6263640" y="62251"/>
                  <a:pt x="6263640" y="139041"/>
                </a:cubicBezTo>
                <a:lnTo>
                  <a:pt x="6263640" y="695187"/>
                </a:lnTo>
                <a:cubicBezTo>
                  <a:pt x="6263640" y="771977"/>
                  <a:pt x="6201389" y="834228"/>
                  <a:pt x="6124599" y="834228"/>
                </a:cubicBezTo>
                <a:lnTo>
                  <a:pt x="139041" y="834228"/>
                </a:lnTo>
                <a:cubicBezTo>
                  <a:pt x="62251" y="834228"/>
                  <a:pt x="0" y="771977"/>
                  <a:pt x="0" y="695187"/>
                </a:cubicBezTo>
                <a:lnTo>
                  <a:pt x="0" y="139041"/>
                </a:lnTo>
                <a:close/>
              </a:path>
            </a:pathLst>
          </a:custGeom>
        </p:spPr>
        <p:style>
          <a:lnRef idx="2">
            <a:schemeClr val="lt1">
              <a:hueOff val="0"/>
              <a:satOff val="0"/>
              <a:lumOff val="0"/>
              <a:alphaOff val="0"/>
            </a:schemeClr>
          </a:lnRef>
          <a:fillRef idx="1">
            <a:schemeClr val="accent5">
              <a:hueOff val="-4055126"/>
              <a:satOff val="-10451"/>
              <a:lumOff val="-7059"/>
              <a:alphaOff val="0"/>
            </a:schemeClr>
          </a:fillRef>
          <a:effectRef idx="0">
            <a:schemeClr val="accent5">
              <a:hueOff val="-4055126"/>
              <a:satOff val="-10451"/>
              <a:lumOff val="-7059"/>
              <a:alphaOff val="0"/>
            </a:schemeClr>
          </a:effectRef>
          <a:fontRef idx="minor">
            <a:schemeClr val="lt1"/>
          </a:fontRef>
        </p:style>
        <p:txBody>
          <a:bodyPr spcFirstLastPara="0" vert="horz" wrap="square" lIns="120734" tIns="120734" rIns="120734" bIns="120734" numCol="1" spcCol="1270" anchor="ctr" anchorCtr="0">
            <a:noAutofit/>
          </a:bodyPr>
          <a:lstStyle/>
          <a:p>
            <a:pPr lvl="0" algn="l" defTabSz="933450">
              <a:lnSpc>
                <a:spcPct val="90000"/>
              </a:lnSpc>
              <a:spcBef>
                <a:spcPct val="0"/>
              </a:spcBef>
              <a:spcAft>
                <a:spcPct val="35000"/>
              </a:spcAft>
            </a:pPr>
            <a:r>
              <a:rPr lang="en-US" sz="2100" kern="1200" dirty="0"/>
              <a:t>Guardianship over the person</a:t>
            </a:r>
          </a:p>
        </p:txBody>
      </p:sp>
      <p:sp>
        <p:nvSpPr>
          <p:cNvPr id="12" name="Freeform 11"/>
          <p:cNvSpPr/>
          <p:nvPr/>
        </p:nvSpPr>
        <p:spPr>
          <a:xfrm>
            <a:off x="5285232" y="4353948"/>
            <a:ext cx="6263640" cy="834228"/>
          </a:xfrm>
          <a:custGeom>
            <a:avLst/>
            <a:gdLst>
              <a:gd name="connsiteX0" fmla="*/ 0 w 6263640"/>
              <a:gd name="connsiteY0" fmla="*/ 139041 h 834228"/>
              <a:gd name="connsiteX1" fmla="*/ 139041 w 6263640"/>
              <a:gd name="connsiteY1" fmla="*/ 0 h 834228"/>
              <a:gd name="connsiteX2" fmla="*/ 6124599 w 6263640"/>
              <a:gd name="connsiteY2" fmla="*/ 0 h 834228"/>
              <a:gd name="connsiteX3" fmla="*/ 6263640 w 6263640"/>
              <a:gd name="connsiteY3" fmla="*/ 139041 h 834228"/>
              <a:gd name="connsiteX4" fmla="*/ 6263640 w 6263640"/>
              <a:gd name="connsiteY4" fmla="*/ 695187 h 834228"/>
              <a:gd name="connsiteX5" fmla="*/ 6124599 w 6263640"/>
              <a:gd name="connsiteY5" fmla="*/ 834228 h 834228"/>
              <a:gd name="connsiteX6" fmla="*/ 139041 w 6263640"/>
              <a:gd name="connsiteY6" fmla="*/ 834228 h 834228"/>
              <a:gd name="connsiteX7" fmla="*/ 0 w 6263640"/>
              <a:gd name="connsiteY7" fmla="*/ 695187 h 834228"/>
              <a:gd name="connsiteX8" fmla="*/ 0 w 6263640"/>
              <a:gd name="connsiteY8" fmla="*/ 139041 h 83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63640" h="834228">
                <a:moveTo>
                  <a:pt x="0" y="139041"/>
                </a:moveTo>
                <a:cubicBezTo>
                  <a:pt x="0" y="62251"/>
                  <a:pt x="62251" y="0"/>
                  <a:pt x="139041" y="0"/>
                </a:cubicBezTo>
                <a:lnTo>
                  <a:pt x="6124599" y="0"/>
                </a:lnTo>
                <a:cubicBezTo>
                  <a:pt x="6201389" y="0"/>
                  <a:pt x="6263640" y="62251"/>
                  <a:pt x="6263640" y="139041"/>
                </a:cubicBezTo>
                <a:lnTo>
                  <a:pt x="6263640" y="695187"/>
                </a:lnTo>
                <a:cubicBezTo>
                  <a:pt x="6263640" y="771977"/>
                  <a:pt x="6201389" y="834228"/>
                  <a:pt x="6124599" y="834228"/>
                </a:cubicBezTo>
                <a:lnTo>
                  <a:pt x="139041" y="834228"/>
                </a:lnTo>
                <a:cubicBezTo>
                  <a:pt x="62251" y="834228"/>
                  <a:pt x="0" y="771977"/>
                  <a:pt x="0" y="695187"/>
                </a:cubicBezTo>
                <a:lnTo>
                  <a:pt x="0" y="139041"/>
                </a:lnTo>
                <a:close/>
              </a:path>
            </a:pathLst>
          </a:custGeom>
        </p:spPr>
        <p:style>
          <a:lnRef idx="2">
            <a:schemeClr val="lt1">
              <a:hueOff val="0"/>
              <a:satOff val="0"/>
              <a:lumOff val="0"/>
              <a:alphaOff val="0"/>
            </a:schemeClr>
          </a:lnRef>
          <a:fillRef idx="1">
            <a:schemeClr val="accent5">
              <a:hueOff val="-5406834"/>
              <a:satOff val="-13935"/>
              <a:lumOff val="-9412"/>
              <a:alphaOff val="0"/>
            </a:schemeClr>
          </a:fillRef>
          <a:effectRef idx="0">
            <a:schemeClr val="accent5">
              <a:hueOff val="-5406834"/>
              <a:satOff val="-13935"/>
              <a:lumOff val="-9412"/>
              <a:alphaOff val="0"/>
            </a:schemeClr>
          </a:effectRef>
          <a:fontRef idx="minor">
            <a:schemeClr val="lt1"/>
          </a:fontRef>
        </p:style>
        <p:txBody>
          <a:bodyPr spcFirstLastPara="0" vert="horz" wrap="square" lIns="120734" tIns="120734" rIns="120734" bIns="120734" numCol="1" spcCol="1270" anchor="ctr" anchorCtr="0">
            <a:noAutofit/>
          </a:bodyPr>
          <a:lstStyle/>
          <a:p>
            <a:pPr lvl="0" algn="l" defTabSz="933450">
              <a:lnSpc>
                <a:spcPct val="90000"/>
              </a:lnSpc>
              <a:spcBef>
                <a:spcPct val="0"/>
              </a:spcBef>
              <a:spcAft>
                <a:spcPct val="35000"/>
              </a:spcAft>
            </a:pPr>
            <a:r>
              <a:rPr lang="en-US" sz="2100" kern="1200" dirty="0"/>
              <a:t>Guardianship over the estate</a:t>
            </a:r>
          </a:p>
        </p:txBody>
      </p:sp>
      <p:sp>
        <p:nvSpPr>
          <p:cNvPr id="13" name="Freeform 12"/>
          <p:cNvSpPr/>
          <p:nvPr/>
        </p:nvSpPr>
        <p:spPr>
          <a:xfrm>
            <a:off x="5285232" y="5248656"/>
            <a:ext cx="6263640" cy="834228"/>
          </a:xfrm>
          <a:custGeom>
            <a:avLst/>
            <a:gdLst>
              <a:gd name="connsiteX0" fmla="*/ 0 w 6263640"/>
              <a:gd name="connsiteY0" fmla="*/ 139041 h 834228"/>
              <a:gd name="connsiteX1" fmla="*/ 139041 w 6263640"/>
              <a:gd name="connsiteY1" fmla="*/ 0 h 834228"/>
              <a:gd name="connsiteX2" fmla="*/ 6124599 w 6263640"/>
              <a:gd name="connsiteY2" fmla="*/ 0 h 834228"/>
              <a:gd name="connsiteX3" fmla="*/ 6263640 w 6263640"/>
              <a:gd name="connsiteY3" fmla="*/ 139041 h 834228"/>
              <a:gd name="connsiteX4" fmla="*/ 6263640 w 6263640"/>
              <a:gd name="connsiteY4" fmla="*/ 695187 h 834228"/>
              <a:gd name="connsiteX5" fmla="*/ 6124599 w 6263640"/>
              <a:gd name="connsiteY5" fmla="*/ 834228 h 834228"/>
              <a:gd name="connsiteX6" fmla="*/ 139041 w 6263640"/>
              <a:gd name="connsiteY6" fmla="*/ 834228 h 834228"/>
              <a:gd name="connsiteX7" fmla="*/ 0 w 6263640"/>
              <a:gd name="connsiteY7" fmla="*/ 695187 h 834228"/>
              <a:gd name="connsiteX8" fmla="*/ 0 w 6263640"/>
              <a:gd name="connsiteY8" fmla="*/ 139041 h 83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63640" h="834228">
                <a:moveTo>
                  <a:pt x="0" y="139041"/>
                </a:moveTo>
                <a:cubicBezTo>
                  <a:pt x="0" y="62251"/>
                  <a:pt x="62251" y="0"/>
                  <a:pt x="139041" y="0"/>
                </a:cubicBezTo>
                <a:lnTo>
                  <a:pt x="6124599" y="0"/>
                </a:lnTo>
                <a:cubicBezTo>
                  <a:pt x="6201389" y="0"/>
                  <a:pt x="6263640" y="62251"/>
                  <a:pt x="6263640" y="139041"/>
                </a:cubicBezTo>
                <a:lnTo>
                  <a:pt x="6263640" y="695187"/>
                </a:lnTo>
                <a:cubicBezTo>
                  <a:pt x="6263640" y="771977"/>
                  <a:pt x="6201389" y="834228"/>
                  <a:pt x="6124599" y="834228"/>
                </a:cubicBezTo>
                <a:lnTo>
                  <a:pt x="139041" y="834228"/>
                </a:lnTo>
                <a:cubicBezTo>
                  <a:pt x="62251" y="834228"/>
                  <a:pt x="0" y="771977"/>
                  <a:pt x="0" y="695187"/>
                </a:cubicBezTo>
                <a:lnTo>
                  <a:pt x="0" y="139041"/>
                </a:lnTo>
                <a:close/>
              </a:path>
            </a:pathLst>
          </a:cu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txBody>
          <a:bodyPr spcFirstLastPara="0" vert="horz" wrap="square" lIns="120734" tIns="120734" rIns="120734" bIns="120734" numCol="1" spcCol="1270" anchor="ctr" anchorCtr="0">
            <a:noAutofit/>
          </a:bodyPr>
          <a:lstStyle/>
          <a:p>
            <a:pPr lvl="0" algn="l" defTabSz="933450">
              <a:lnSpc>
                <a:spcPct val="90000"/>
              </a:lnSpc>
              <a:spcBef>
                <a:spcPct val="0"/>
              </a:spcBef>
              <a:spcAft>
                <a:spcPct val="35000"/>
              </a:spcAft>
            </a:pPr>
            <a:r>
              <a:rPr lang="en-US" sz="2100" kern="1200" dirty="0"/>
              <a:t>Temporary Guardianship</a:t>
            </a:r>
          </a:p>
        </p:txBody>
      </p:sp>
    </p:spTree>
    <p:extLst>
      <p:ext uri="{BB962C8B-B14F-4D97-AF65-F5344CB8AC3E}">
        <p14:creationId xmlns:p14="http://schemas.microsoft.com/office/powerpoint/2010/main" val="78274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a:bodyPr>
          <a:lstStyle/>
          <a:p>
            <a:r>
              <a:rPr lang="en-US" sz="6000" dirty="0">
                <a:solidFill>
                  <a:schemeClr val="accent5"/>
                </a:solidFill>
              </a:rPr>
              <a:t>Senate Bill 134 </a:t>
            </a:r>
            <a:br>
              <a:rPr lang="en-US" sz="6000" dirty="0">
                <a:solidFill>
                  <a:schemeClr val="accent5"/>
                </a:solidFill>
              </a:rPr>
            </a:br>
            <a:r>
              <a:rPr lang="en-US" dirty="0">
                <a:solidFill>
                  <a:schemeClr val="accent5"/>
                </a:solidFill>
              </a:rPr>
              <a:t>(RSA 464-D)</a:t>
            </a: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2495767748"/>
              </p:ext>
            </p:extLst>
          </p:nvPr>
        </p:nvGraphicFramePr>
        <p:xfrm>
          <a:off x="5093207" y="438150"/>
          <a:ext cx="6319539" cy="6095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8"/>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222427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314" y="-4665"/>
            <a:ext cx="12257312" cy="6862665"/>
            <a:chOff x="-65315" y="-4665"/>
            <a:chExt cx="12257312" cy="6862665"/>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65315" y="-4665"/>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a:p>
              <a:pPr algn="ctr" defTabSz="457200"/>
              <a:endParaRPr lang="en-US" dirty="0"/>
            </a:p>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9990846" cy="1751894"/>
          </a:xfrm>
        </p:spPr>
        <p:txBody>
          <a:bodyPr anchor="b">
            <a:noAutofit/>
          </a:bodyPr>
          <a:lstStyle/>
          <a:p>
            <a:pPr algn="l"/>
            <a:r>
              <a:rPr lang="en-US" sz="6600" dirty="0"/>
              <a:t>Law directs schools further with….</a:t>
            </a:r>
          </a:p>
        </p:txBody>
      </p:sp>
      <p:pic>
        <p:nvPicPr>
          <p:cNvPr id="10" name="Picture 9">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10106030" y="6325705"/>
            <a:ext cx="1378975" cy="308733"/>
          </a:xfrm>
          <a:prstGeom prst="rect">
            <a:avLst/>
          </a:prstGeom>
        </p:spPr>
      </p:pic>
      <p:sp>
        <p:nvSpPr>
          <p:cNvPr id="4" name="Rectangle 3"/>
          <p:cNvSpPr/>
          <p:nvPr/>
        </p:nvSpPr>
        <p:spPr>
          <a:xfrm>
            <a:off x="1587500" y="3054407"/>
            <a:ext cx="8453212" cy="3108543"/>
          </a:xfrm>
          <a:prstGeom prst="rect">
            <a:avLst/>
          </a:prstGeom>
        </p:spPr>
        <p:txBody>
          <a:bodyPr wrap="square">
            <a:spAutoFit/>
          </a:bodyPr>
          <a:lstStyle/>
          <a:p>
            <a:r>
              <a:rPr lang="en-US" sz="2800" dirty="0"/>
              <a:t>“This shall be done promptly when guardianship is first discussed.  The IEP team shall make available resources to assist in establishing a supported decision-making agreement.  If a supported decision-making agreement is executed, the IEP team shall abide by decisions made by the student pursuant to the supported decision-making agreement.”</a:t>
            </a:r>
          </a:p>
        </p:txBody>
      </p:sp>
    </p:spTree>
    <p:extLst>
      <p:ext uri="{BB962C8B-B14F-4D97-AF65-F5344CB8AC3E}">
        <p14:creationId xmlns:p14="http://schemas.microsoft.com/office/powerpoint/2010/main" val="346242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F89811-EF86-4F24-8973-3749C8FBC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C77639EA-C9D1-44CA-BBC0-30625E7CDB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996" cy="6858000"/>
            <a:chOff x="1" y="0"/>
            <a:chExt cx="12191996" cy="6858000"/>
          </a:xfrm>
        </p:grpSpPr>
        <p:sp useBgFill="1">
          <p:nvSpPr>
            <p:cNvPr id="17" name="Rectangle 16">
              <a:extLst>
                <a:ext uri="{FF2B5EF4-FFF2-40B4-BE49-F238E27FC236}">
                  <a16:creationId xmlns:a16="http://schemas.microsoft.com/office/drawing/2014/main" id="{E4CB3E84-719D-44B6-A2F1-15E226F2E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8" name="Rectangle 17">
              <a:extLst>
                <a:ext uri="{FF2B5EF4-FFF2-40B4-BE49-F238E27FC236}">
                  <a16:creationId xmlns:a16="http://schemas.microsoft.com/office/drawing/2014/main" id="{FEDE45E2-0D26-42CE-B95F-81CE7BD3E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DC16C54F-EE77-40F3-8189-A2B6E7FBF05A}"/>
              </a:ext>
            </a:extLst>
          </p:cNvPr>
          <p:cNvSpPr>
            <a:spLocks noGrp="1"/>
          </p:cNvSpPr>
          <p:nvPr>
            <p:ph type="ctrTitle"/>
          </p:nvPr>
        </p:nvSpPr>
        <p:spPr>
          <a:xfrm>
            <a:off x="804672" y="646073"/>
            <a:ext cx="4665725" cy="4388073"/>
          </a:xfrm>
        </p:spPr>
        <p:txBody>
          <a:bodyPr anchor="b">
            <a:normAutofit fontScale="90000"/>
          </a:bodyPr>
          <a:lstStyle/>
          <a:p>
            <a:pPr algn="l"/>
            <a:r>
              <a:rPr lang="en-US" sz="8800" dirty="0"/>
              <a:t>Supported</a:t>
            </a:r>
            <a:br>
              <a:rPr lang="en-US" sz="8800" dirty="0"/>
            </a:br>
            <a:r>
              <a:rPr lang="en-US" sz="8800" dirty="0"/>
              <a:t>Decision </a:t>
            </a:r>
            <a:br>
              <a:rPr lang="en-US" sz="8800" dirty="0"/>
            </a:br>
            <a:r>
              <a:rPr lang="en-US" sz="8800" dirty="0"/>
              <a:t>Making (SDM)</a:t>
            </a:r>
          </a:p>
        </p:txBody>
      </p:sp>
      <p:sp>
        <p:nvSpPr>
          <p:cNvPr id="20" name="Freeform: Shape 19">
            <a:extLst>
              <a:ext uri="{FF2B5EF4-FFF2-40B4-BE49-F238E27FC236}">
                <a16:creationId xmlns:a16="http://schemas.microsoft.com/office/drawing/2014/main" id="{19419667-6EB3-488D-8BD4-9D972AC110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7375" y="0"/>
            <a:ext cx="6404625" cy="6373368"/>
          </a:xfrm>
          <a:custGeom>
            <a:avLst/>
            <a:gdLst>
              <a:gd name="connsiteX0" fmla="*/ 353272 w 6404625"/>
              <a:gd name="connsiteY0" fmla="*/ 0 h 6373368"/>
              <a:gd name="connsiteX1" fmla="*/ 6404625 w 6404625"/>
              <a:gd name="connsiteY1" fmla="*/ 0 h 6373368"/>
              <a:gd name="connsiteX2" fmla="*/ 6404625 w 6404625"/>
              <a:gd name="connsiteY2" fmla="*/ 6008204 h 6373368"/>
              <a:gd name="connsiteX3" fmla="*/ 6374459 w 6404625"/>
              <a:gd name="connsiteY3" fmla="*/ 6023890 h 6373368"/>
              <a:gd name="connsiteX4" fmla="*/ 6290584 w 6404625"/>
              <a:gd name="connsiteY4" fmla="*/ 6049055 h 6373368"/>
              <a:gd name="connsiteX5" fmla="*/ 6203913 w 6404625"/>
              <a:gd name="connsiteY5" fmla="*/ 6060237 h 6373368"/>
              <a:gd name="connsiteX6" fmla="*/ 6114448 w 6404625"/>
              <a:gd name="connsiteY6" fmla="*/ 6063033 h 6373368"/>
              <a:gd name="connsiteX7" fmla="*/ 6019391 w 6404625"/>
              <a:gd name="connsiteY7" fmla="*/ 6054644 h 6373368"/>
              <a:gd name="connsiteX8" fmla="*/ 5924332 w 6404625"/>
              <a:gd name="connsiteY8" fmla="*/ 6043462 h 6373368"/>
              <a:gd name="connsiteX9" fmla="*/ 5829275 w 6404625"/>
              <a:gd name="connsiteY9" fmla="*/ 6029482 h 6373368"/>
              <a:gd name="connsiteX10" fmla="*/ 5734216 w 6404625"/>
              <a:gd name="connsiteY10" fmla="*/ 6018300 h 6373368"/>
              <a:gd name="connsiteX11" fmla="*/ 5639159 w 6404625"/>
              <a:gd name="connsiteY11" fmla="*/ 6012708 h 6373368"/>
              <a:gd name="connsiteX12" fmla="*/ 5546898 w 6404625"/>
              <a:gd name="connsiteY12" fmla="*/ 6012708 h 6373368"/>
              <a:gd name="connsiteX13" fmla="*/ 5460227 w 6404625"/>
              <a:gd name="connsiteY13" fmla="*/ 6023890 h 6373368"/>
              <a:gd name="connsiteX14" fmla="*/ 5370760 w 6404625"/>
              <a:gd name="connsiteY14" fmla="*/ 6046258 h 6373368"/>
              <a:gd name="connsiteX15" fmla="*/ 5289681 w 6404625"/>
              <a:gd name="connsiteY15" fmla="*/ 6079807 h 6373368"/>
              <a:gd name="connsiteX16" fmla="*/ 5205808 w 6404625"/>
              <a:gd name="connsiteY16" fmla="*/ 6124541 h 6373368"/>
              <a:gd name="connsiteX17" fmla="*/ 5121933 w 6404625"/>
              <a:gd name="connsiteY17" fmla="*/ 6169276 h 6373368"/>
              <a:gd name="connsiteX18" fmla="*/ 5038061 w 6404625"/>
              <a:gd name="connsiteY18" fmla="*/ 6219598 h 6373368"/>
              <a:gd name="connsiteX19" fmla="*/ 4956981 w 6404625"/>
              <a:gd name="connsiteY19" fmla="*/ 6267129 h 6373368"/>
              <a:gd name="connsiteX20" fmla="*/ 4870311 w 6404625"/>
              <a:gd name="connsiteY20" fmla="*/ 6309065 h 6373368"/>
              <a:gd name="connsiteX21" fmla="*/ 4786435 w 6404625"/>
              <a:gd name="connsiteY21" fmla="*/ 6342614 h 6373368"/>
              <a:gd name="connsiteX22" fmla="*/ 4699765 w 6404625"/>
              <a:gd name="connsiteY22" fmla="*/ 6364982 h 6373368"/>
              <a:gd name="connsiteX23" fmla="*/ 4610299 w 6404625"/>
              <a:gd name="connsiteY23" fmla="*/ 6373368 h 6373368"/>
              <a:gd name="connsiteX24" fmla="*/ 4520833 w 6404625"/>
              <a:gd name="connsiteY24" fmla="*/ 6364982 h 6373368"/>
              <a:gd name="connsiteX25" fmla="*/ 4434163 w 6404625"/>
              <a:gd name="connsiteY25" fmla="*/ 6342614 h 6373368"/>
              <a:gd name="connsiteX26" fmla="*/ 4350289 w 6404625"/>
              <a:gd name="connsiteY26" fmla="*/ 6309065 h 6373368"/>
              <a:gd name="connsiteX27" fmla="*/ 4263617 w 6404625"/>
              <a:gd name="connsiteY27" fmla="*/ 6267129 h 6373368"/>
              <a:gd name="connsiteX28" fmla="*/ 4182539 w 6404625"/>
              <a:gd name="connsiteY28" fmla="*/ 6219598 h 6373368"/>
              <a:gd name="connsiteX29" fmla="*/ 4098666 w 6404625"/>
              <a:gd name="connsiteY29" fmla="*/ 6169276 h 6373368"/>
              <a:gd name="connsiteX30" fmla="*/ 4014791 w 6404625"/>
              <a:gd name="connsiteY30" fmla="*/ 6124541 h 6373368"/>
              <a:gd name="connsiteX31" fmla="*/ 3930916 w 6404625"/>
              <a:gd name="connsiteY31" fmla="*/ 6079807 h 6373368"/>
              <a:gd name="connsiteX32" fmla="*/ 3847041 w 6404625"/>
              <a:gd name="connsiteY32" fmla="*/ 6046258 h 6373368"/>
              <a:gd name="connsiteX33" fmla="*/ 3760372 w 6404625"/>
              <a:gd name="connsiteY33" fmla="*/ 6023890 h 6373368"/>
              <a:gd name="connsiteX34" fmla="*/ 3673701 w 6404625"/>
              <a:gd name="connsiteY34" fmla="*/ 6012708 h 6373368"/>
              <a:gd name="connsiteX35" fmla="*/ 3581438 w 6404625"/>
              <a:gd name="connsiteY35" fmla="*/ 6012708 h 6373368"/>
              <a:gd name="connsiteX36" fmla="*/ 3486381 w 6404625"/>
              <a:gd name="connsiteY36" fmla="*/ 6018300 h 6373368"/>
              <a:gd name="connsiteX37" fmla="*/ 3391322 w 6404625"/>
              <a:gd name="connsiteY37" fmla="*/ 6029482 h 6373368"/>
              <a:gd name="connsiteX38" fmla="*/ 3296265 w 6404625"/>
              <a:gd name="connsiteY38" fmla="*/ 6043462 h 6373368"/>
              <a:gd name="connsiteX39" fmla="*/ 3201210 w 6404625"/>
              <a:gd name="connsiteY39" fmla="*/ 6054644 h 6373368"/>
              <a:gd name="connsiteX40" fmla="*/ 3106151 w 6404625"/>
              <a:gd name="connsiteY40" fmla="*/ 6063033 h 6373368"/>
              <a:gd name="connsiteX41" fmla="*/ 3016684 w 6404625"/>
              <a:gd name="connsiteY41" fmla="*/ 6060237 h 6373368"/>
              <a:gd name="connsiteX42" fmla="*/ 2930015 w 6404625"/>
              <a:gd name="connsiteY42" fmla="*/ 6049055 h 6373368"/>
              <a:gd name="connsiteX43" fmla="*/ 2846140 w 6404625"/>
              <a:gd name="connsiteY43" fmla="*/ 6023890 h 6373368"/>
              <a:gd name="connsiteX44" fmla="*/ 2776243 w 6404625"/>
              <a:gd name="connsiteY44" fmla="*/ 5987546 h 6373368"/>
              <a:gd name="connsiteX45" fmla="*/ 2709145 w 6404625"/>
              <a:gd name="connsiteY45" fmla="*/ 5940017 h 6373368"/>
              <a:gd name="connsiteX46" fmla="*/ 2650432 w 6404625"/>
              <a:gd name="connsiteY46" fmla="*/ 5884101 h 6373368"/>
              <a:gd name="connsiteX47" fmla="*/ 2591719 w 6404625"/>
              <a:gd name="connsiteY47" fmla="*/ 5819798 h 6373368"/>
              <a:gd name="connsiteX48" fmla="*/ 2538599 w 6404625"/>
              <a:gd name="connsiteY48" fmla="*/ 5752697 h 6373368"/>
              <a:gd name="connsiteX49" fmla="*/ 2485480 w 6404625"/>
              <a:gd name="connsiteY49" fmla="*/ 5682802 h 6373368"/>
              <a:gd name="connsiteX50" fmla="*/ 2432360 w 6404625"/>
              <a:gd name="connsiteY50" fmla="*/ 5612908 h 6373368"/>
              <a:gd name="connsiteX51" fmla="*/ 2379237 w 6404625"/>
              <a:gd name="connsiteY51" fmla="*/ 5545809 h 6373368"/>
              <a:gd name="connsiteX52" fmla="*/ 2323320 w 6404625"/>
              <a:gd name="connsiteY52" fmla="*/ 5481502 h 6373368"/>
              <a:gd name="connsiteX53" fmla="*/ 2259018 w 6404625"/>
              <a:gd name="connsiteY53" fmla="*/ 5425586 h 6373368"/>
              <a:gd name="connsiteX54" fmla="*/ 2197511 w 6404625"/>
              <a:gd name="connsiteY54" fmla="*/ 5375263 h 6373368"/>
              <a:gd name="connsiteX55" fmla="*/ 2127614 w 6404625"/>
              <a:gd name="connsiteY55" fmla="*/ 5336121 h 6373368"/>
              <a:gd name="connsiteX56" fmla="*/ 2052128 w 6404625"/>
              <a:gd name="connsiteY56" fmla="*/ 5302573 h 6373368"/>
              <a:gd name="connsiteX57" fmla="*/ 1971049 w 6404625"/>
              <a:gd name="connsiteY57" fmla="*/ 5274612 h 6373368"/>
              <a:gd name="connsiteX58" fmla="*/ 1887176 w 6404625"/>
              <a:gd name="connsiteY58" fmla="*/ 5249450 h 6373368"/>
              <a:gd name="connsiteX59" fmla="*/ 1803301 w 6404625"/>
              <a:gd name="connsiteY59" fmla="*/ 5227084 h 6373368"/>
              <a:gd name="connsiteX60" fmla="*/ 1716630 w 6404625"/>
              <a:gd name="connsiteY60" fmla="*/ 5204720 h 6373368"/>
              <a:gd name="connsiteX61" fmla="*/ 1635551 w 6404625"/>
              <a:gd name="connsiteY61" fmla="*/ 5179557 h 6373368"/>
              <a:gd name="connsiteX62" fmla="*/ 1554473 w 6404625"/>
              <a:gd name="connsiteY62" fmla="*/ 5151597 h 6373368"/>
              <a:gd name="connsiteX63" fmla="*/ 1478988 w 6404625"/>
              <a:gd name="connsiteY63" fmla="*/ 5118049 h 6373368"/>
              <a:gd name="connsiteX64" fmla="*/ 1411887 w 6404625"/>
              <a:gd name="connsiteY64" fmla="*/ 5076112 h 6373368"/>
              <a:gd name="connsiteX65" fmla="*/ 1350380 w 6404625"/>
              <a:gd name="connsiteY65" fmla="*/ 5025785 h 6373368"/>
              <a:gd name="connsiteX66" fmla="*/ 1300053 w 6404625"/>
              <a:gd name="connsiteY66" fmla="*/ 4964279 h 6373368"/>
              <a:gd name="connsiteX67" fmla="*/ 1258117 w 6404625"/>
              <a:gd name="connsiteY67" fmla="*/ 4897178 h 6373368"/>
              <a:gd name="connsiteX68" fmla="*/ 1224567 w 6404625"/>
              <a:gd name="connsiteY68" fmla="*/ 4821691 h 6373368"/>
              <a:gd name="connsiteX69" fmla="*/ 1196609 w 6404625"/>
              <a:gd name="connsiteY69" fmla="*/ 4740614 h 6373368"/>
              <a:gd name="connsiteX70" fmla="*/ 1171447 w 6404625"/>
              <a:gd name="connsiteY70" fmla="*/ 4659533 h 6373368"/>
              <a:gd name="connsiteX71" fmla="*/ 1149080 w 6404625"/>
              <a:gd name="connsiteY71" fmla="*/ 4572865 h 6373368"/>
              <a:gd name="connsiteX72" fmla="*/ 1126714 w 6404625"/>
              <a:gd name="connsiteY72" fmla="*/ 4488990 h 6373368"/>
              <a:gd name="connsiteX73" fmla="*/ 1101552 w 6404625"/>
              <a:gd name="connsiteY73" fmla="*/ 4405115 h 6373368"/>
              <a:gd name="connsiteX74" fmla="*/ 1073593 w 6404625"/>
              <a:gd name="connsiteY74" fmla="*/ 4324036 h 6373368"/>
              <a:gd name="connsiteX75" fmla="*/ 1040045 w 6404625"/>
              <a:gd name="connsiteY75" fmla="*/ 4248549 h 6373368"/>
              <a:gd name="connsiteX76" fmla="*/ 1000902 w 6404625"/>
              <a:gd name="connsiteY76" fmla="*/ 4178654 h 6373368"/>
              <a:gd name="connsiteX77" fmla="*/ 950576 w 6404625"/>
              <a:gd name="connsiteY77" fmla="*/ 4117146 h 6373368"/>
              <a:gd name="connsiteX78" fmla="*/ 894659 w 6404625"/>
              <a:gd name="connsiteY78" fmla="*/ 4052841 h 6373368"/>
              <a:gd name="connsiteX79" fmla="*/ 830356 w 6404625"/>
              <a:gd name="connsiteY79" fmla="*/ 3996926 h 6373368"/>
              <a:gd name="connsiteX80" fmla="*/ 760460 w 6404625"/>
              <a:gd name="connsiteY80" fmla="*/ 3943806 h 6373368"/>
              <a:gd name="connsiteX81" fmla="*/ 690567 w 6404625"/>
              <a:gd name="connsiteY81" fmla="*/ 3890685 h 6373368"/>
              <a:gd name="connsiteX82" fmla="*/ 620671 w 6404625"/>
              <a:gd name="connsiteY82" fmla="*/ 3837564 h 6373368"/>
              <a:gd name="connsiteX83" fmla="*/ 553571 w 6404625"/>
              <a:gd name="connsiteY83" fmla="*/ 3784444 h 6373368"/>
              <a:gd name="connsiteX84" fmla="*/ 489269 w 6404625"/>
              <a:gd name="connsiteY84" fmla="*/ 3725731 h 6373368"/>
              <a:gd name="connsiteX85" fmla="*/ 433350 w 6404625"/>
              <a:gd name="connsiteY85" fmla="*/ 3667021 h 6373368"/>
              <a:gd name="connsiteX86" fmla="*/ 385824 w 6404625"/>
              <a:gd name="connsiteY86" fmla="*/ 3599922 h 6373368"/>
              <a:gd name="connsiteX87" fmla="*/ 349477 w 6404625"/>
              <a:gd name="connsiteY87" fmla="*/ 3530025 h 6373368"/>
              <a:gd name="connsiteX88" fmla="*/ 324315 w 6404625"/>
              <a:gd name="connsiteY88" fmla="*/ 3446150 h 6373368"/>
              <a:gd name="connsiteX89" fmla="*/ 313131 w 6404625"/>
              <a:gd name="connsiteY89" fmla="*/ 3359479 h 6373368"/>
              <a:gd name="connsiteX90" fmla="*/ 310335 w 6404625"/>
              <a:gd name="connsiteY90" fmla="*/ 3270014 h 6373368"/>
              <a:gd name="connsiteX91" fmla="*/ 318723 w 6404625"/>
              <a:gd name="connsiteY91" fmla="*/ 3174955 h 6373368"/>
              <a:gd name="connsiteX92" fmla="*/ 329907 w 6404625"/>
              <a:gd name="connsiteY92" fmla="*/ 3079898 h 6373368"/>
              <a:gd name="connsiteX93" fmla="*/ 343885 w 6404625"/>
              <a:gd name="connsiteY93" fmla="*/ 2984841 h 6373368"/>
              <a:gd name="connsiteX94" fmla="*/ 355069 w 6404625"/>
              <a:gd name="connsiteY94" fmla="*/ 2889784 h 6373368"/>
              <a:gd name="connsiteX95" fmla="*/ 360659 w 6404625"/>
              <a:gd name="connsiteY95" fmla="*/ 2794725 h 6373368"/>
              <a:gd name="connsiteX96" fmla="*/ 360659 w 6404625"/>
              <a:gd name="connsiteY96" fmla="*/ 2702464 h 6373368"/>
              <a:gd name="connsiteX97" fmla="*/ 349477 w 6404625"/>
              <a:gd name="connsiteY97" fmla="*/ 2615793 h 6373368"/>
              <a:gd name="connsiteX98" fmla="*/ 327111 w 6404625"/>
              <a:gd name="connsiteY98" fmla="*/ 2529122 h 6373368"/>
              <a:gd name="connsiteX99" fmla="*/ 293561 w 6404625"/>
              <a:gd name="connsiteY99" fmla="*/ 2448045 h 6373368"/>
              <a:gd name="connsiteX100" fmla="*/ 251625 w 6404625"/>
              <a:gd name="connsiteY100" fmla="*/ 2364170 h 6373368"/>
              <a:gd name="connsiteX101" fmla="*/ 204096 w 6404625"/>
              <a:gd name="connsiteY101" fmla="*/ 2280295 h 6373368"/>
              <a:gd name="connsiteX102" fmla="*/ 153769 w 6404625"/>
              <a:gd name="connsiteY102" fmla="*/ 2196423 h 6373368"/>
              <a:gd name="connsiteX103" fmla="*/ 106240 w 6404625"/>
              <a:gd name="connsiteY103" fmla="*/ 2115344 h 6373368"/>
              <a:gd name="connsiteX104" fmla="*/ 64305 w 6404625"/>
              <a:gd name="connsiteY104" fmla="*/ 2028673 h 6373368"/>
              <a:gd name="connsiteX105" fmla="*/ 30754 w 6404625"/>
              <a:gd name="connsiteY105" fmla="*/ 1944798 h 6373368"/>
              <a:gd name="connsiteX106" fmla="*/ 8387 w 6404625"/>
              <a:gd name="connsiteY106" fmla="*/ 1858129 h 6373368"/>
              <a:gd name="connsiteX107" fmla="*/ 0 w 6404625"/>
              <a:gd name="connsiteY107" fmla="*/ 1768662 h 6373368"/>
              <a:gd name="connsiteX108" fmla="*/ 8387 w 6404625"/>
              <a:gd name="connsiteY108" fmla="*/ 1679195 h 6373368"/>
              <a:gd name="connsiteX109" fmla="*/ 30754 w 6404625"/>
              <a:gd name="connsiteY109" fmla="*/ 1592526 h 6373368"/>
              <a:gd name="connsiteX110" fmla="*/ 64305 w 6404625"/>
              <a:gd name="connsiteY110" fmla="*/ 1508651 h 6373368"/>
              <a:gd name="connsiteX111" fmla="*/ 106240 w 6404625"/>
              <a:gd name="connsiteY111" fmla="*/ 1421980 h 6373368"/>
              <a:gd name="connsiteX112" fmla="*/ 153769 w 6404625"/>
              <a:gd name="connsiteY112" fmla="*/ 1340903 h 6373368"/>
              <a:gd name="connsiteX113" fmla="*/ 204096 w 6404625"/>
              <a:gd name="connsiteY113" fmla="*/ 1257028 h 6373368"/>
              <a:gd name="connsiteX114" fmla="*/ 251625 w 6404625"/>
              <a:gd name="connsiteY114" fmla="*/ 1173153 h 6373368"/>
              <a:gd name="connsiteX115" fmla="*/ 293561 w 6404625"/>
              <a:gd name="connsiteY115" fmla="*/ 1089278 h 6373368"/>
              <a:gd name="connsiteX116" fmla="*/ 327111 w 6404625"/>
              <a:gd name="connsiteY116" fmla="*/ 1008199 h 6373368"/>
              <a:gd name="connsiteX117" fmla="*/ 349477 w 6404625"/>
              <a:gd name="connsiteY117" fmla="*/ 921528 h 6373368"/>
              <a:gd name="connsiteX118" fmla="*/ 360659 w 6404625"/>
              <a:gd name="connsiteY118" fmla="*/ 834859 h 6373368"/>
              <a:gd name="connsiteX119" fmla="*/ 360659 w 6404625"/>
              <a:gd name="connsiteY119" fmla="*/ 742599 h 6373368"/>
              <a:gd name="connsiteX120" fmla="*/ 355069 w 6404625"/>
              <a:gd name="connsiteY120" fmla="*/ 647539 h 6373368"/>
              <a:gd name="connsiteX121" fmla="*/ 343885 w 6404625"/>
              <a:gd name="connsiteY121" fmla="*/ 552482 h 6373368"/>
              <a:gd name="connsiteX122" fmla="*/ 329907 w 6404625"/>
              <a:gd name="connsiteY122" fmla="*/ 457425 h 6373368"/>
              <a:gd name="connsiteX123" fmla="*/ 318723 w 6404625"/>
              <a:gd name="connsiteY123" fmla="*/ 362366 h 6373368"/>
              <a:gd name="connsiteX124" fmla="*/ 310335 w 6404625"/>
              <a:gd name="connsiteY124" fmla="*/ 267309 h 6373368"/>
              <a:gd name="connsiteX125" fmla="*/ 313131 w 6404625"/>
              <a:gd name="connsiteY125" fmla="*/ 177842 h 6373368"/>
              <a:gd name="connsiteX126" fmla="*/ 324315 w 6404625"/>
              <a:gd name="connsiteY126" fmla="*/ 91173 h 6373368"/>
              <a:gd name="connsiteX127" fmla="*/ 349477 w 6404625"/>
              <a:gd name="connsiteY127" fmla="*/ 7296 h 6373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404625" h="6373368">
                <a:moveTo>
                  <a:pt x="353272" y="0"/>
                </a:moveTo>
                <a:lnTo>
                  <a:pt x="6404625" y="0"/>
                </a:lnTo>
                <a:lnTo>
                  <a:pt x="6404625" y="6008204"/>
                </a:lnTo>
                <a:lnTo>
                  <a:pt x="6374459" y="6023890"/>
                </a:lnTo>
                <a:lnTo>
                  <a:pt x="6290584" y="6049055"/>
                </a:lnTo>
                <a:lnTo>
                  <a:pt x="6203913" y="6060237"/>
                </a:lnTo>
                <a:lnTo>
                  <a:pt x="6114448" y="6063033"/>
                </a:lnTo>
                <a:lnTo>
                  <a:pt x="6019391" y="6054644"/>
                </a:lnTo>
                <a:lnTo>
                  <a:pt x="5924332" y="6043462"/>
                </a:lnTo>
                <a:lnTo>
                  <a:pt x="5829275" y="6029482"/>
                </a:lnTo>
                <a:lnTo>
                  <a:pt x="5734216" y="6018300"/>
                </a:lnTo>
                <a:lnTo>
                  <a:pt x="5639159" y="6012708"/>
                </a:lnTo>
                <a:lnTo>
                  <a:pt x="5546898" y="6012708"/>
                </a:lnTo>
                <a:lnTo>
                  <a:pt x="5460227" y="6023890"/>
                </a:lnTo>
                <a:lnTo>
                  <a:pt x="5370760" y="6046258"/>
                </a:lnTo>
                <a:lnTo>
                  <a:pt x="5289681" y="6079807"/>
                </a:lnTo>
                <a:lnTo>
                  <a:pt x="5205808" y="6124541"/>
                </a:lnTo>
                <a:lnTo>
                  <a:pt x="5121933" y="6169276"/>
                </a:lnTo>
                <a:lnTo>
                  <a:pt x="5038061" y="6219598"/>
                </a:lnTo>
                <a:lnTo>
                  <a:pt x="4956981" y="6267129"/>
                </a:lnTo>
                <a:lnTo>
                  <a:pt x="4870311" y="6309065"/>
                </a:lnTo>
                <a:lnTo>
                  <a:pt x="4786435" y="6342614"/>
                </a:lnTo>
                <a:lnTo>
                  <a:pt x="4699765" y="6364982"/>
                </a:lnTo>
                <a:lnTo>
                  <a:pt x="4610299" y="6373368"/>
                </a:lnTo>
                <a:lnTo>
                  <a:pt x="4520833" y="6364982"/>
                </a:lnTo>
                <a:lnTo>
                  <a:pt x="4434163" y="6342614"/>
                </a:lnTo>
                <a:lnTo>
                  <a:pt x="4350289" y="6309065"/>
                </a:lnTo>
                <a:lnTo>
                  <a:pt x="4263617" y="6267129"/>
                </a:lnTo>
                <a:lnTo>
                  <a:pt x="4182539" y="6219598"/>
                </a:lnTo>
                <a:lnTo>
                  <a:pt x="4098666" y="6169276"/>
                </a:lnTo>
                <a:lnTo>
                  <a:pt x="4014791" y="6124541"/>
                </a:lnTo>
                <a:lnTo>
                  <a:pt x="3930916" y="6079807"/>
                </a:lnTo>
                <a:lnTo>
                  <a:pt x="3847041" y="6046258"/>
                </a:lnTo>
                <a:lnTo>
                  <a:pt x="3760372" y="6023890"/>
                </a:lnTo>
                <a:lnTo>
                  <a:pt x="3673701" y="6012708"/>
                </a:lnTo>
                <a:lnTo>
                  <a:pt x="3581438" y="6012708"/>
                </a:lnTo>
                <a:lnTo>
                  <a:pt x="3486381" y="6018300"/>
                </a:lnTo>
                <a:lnTo>
                  <a:pt x="3391322" y="6029482"/>
                </a:lnTo>
                <a:lnTo>
                  <a:pt x="3296265" y="6043462"/>
                </a:lnTo>
                <a:lnTo>
                  <a:pt x="3201210" y="6054644"/>
                </a:lnTo>
                <a:lnTo>
                  <a:pt x="3106151" y="6063033"/>
                </a:lnTo>
                <a:lnTo>
                  <a:pt x="3016684" y="6060237"/>
                </a:lnTo>
                <a:lnTo>
                  <a:pt x="2930015" y="6049055"/>
                </a:lnTo>
                <a:lnTo>
                  <a:pt x="2846140" y="6023890"/>
                </a:lnTo>
                <a:lnTo>
                  <a:pt x="2776243" y="5987546"/>
                </a:lnTo>
                <a:lnTo>
                  <a:pt x="2709145" y="5940017"/>
                </a:lnTo>
                <a:lnTo>
                  <a:pt x="2650432" y="5884101"/>
                </a:lnTo>
                <a:lnTo>
                  <a:pt x="2591719" y="5819798"/>
                </a:lnTo>
                <a:lnTo>
                  <a:pt x="2538599" y="5752697"/>
                </a:lnTo>
                <a:lnTo>
                  <a:pt x="2485480" y="5682802"/>
                </a:lnTo>
                <a:lnTo>
                  <a:pt x="2432360" y="5612908"/>
                </a:lnTo>
                <a:lnTo>
                  <a:pt x="2379237" y="5545809"/>
                </a:lnTo>
                <a:lnTo>
                  <a:pt x="2323320" y="5481502"/>
                </a:lnTo>
                <a:lnTo>
                  <a:pt x="2259018" y="5425586"/>
                </a:lnTo>
                <a:lnTo>
                  <a:pt x="2197511" y="5375263"/>
                </a:lnTo>
                <a:lnTo>
                  <a:pt x="2127614" y="5336121"/>
                </a:lnTo>
                <a:lnTo>
                  <a:pt x="2052128" y="5302573"/>
                </a:lnTo>
                <a:lnTo>
                  <a:pt x="1971049" y="5274612"/>
                </a:lnTo>
                <a:lnTo>
                  <a:pt x="1887176" y="5249450"/>
                </a:lnTo>
                <a:lnTo>
                  <a:pt x="1803301" y="5227084"/>
                </a:lnTo>
                <a:lnTo>
                  <a:pt x="1716630" y="5204720"/>
                </a:lnTo>
                <a:lnTo>
                  <a:pt x="1635551" y="5179557"/>
                </a:lnTo>
                <a:lnTo>
                  <a:pt x="1554473" y="5151597"/>
                </a:lnTo>
                <a:lnTo>
                  <a:pt x="1478988" y="5118049"/>
                </a:lnTo>
                <a:lnTo>
                  <a:pt x="1411887" y="5076112"/>
                </a:lnTo>
                <a:lnTo>
                  <a:pt x="1350380" y="5025785"/>
                </a:lnTo>
                <a:lnTo>
                  <a:pt x="1300053" y="4964279"/>
                </a:lnTo>
                <a:lnTo>
                  <a:pt x="1258117" y="4897178"/>
                </a:lnTo>
                <a:lnTo>
                  <a:pt x="1224567" y="4821691"/>
                </a:lnTo>
                <a:lnTo>
                  <a:pt x="1196609" y="4740614"/>
                </a:lnTo>
                <a:lnTo>
                  <a:pt x="1171447" y="4659533"/>
                </a:lnTo>
                <a:lnTo>
                  <a:pt x="1149080" y="4572865"/>
                </a:lnTo>
                <a:lnTo>
                  <a:pt x="1126714" y="4488990"/>
                </a:lnTo>
                <a:lnTo>
                  <a:pt x="1101552" y="4405115"/>
                </a:lnTo>
                <a:lnTo>
                  <a:pt x="1073593" y="4324036"/>
                </a:lnTo>
                <a:lnTo>
                  <a:pt x="1040045" y="4248549"/>
                </a:lnTo>
                <a:lnTo>
                  <a:pt x="1000902" y="4178654"/>
                </a:lnTo>
                <a:lnTo>
                  <a:pt x="950576" y="4117146"/>
                </a:lnTo>
                <a:lnTo>
                  <a:pt x="894659" y="4052841"/>
                </a:lnTo>
                <a:lnTo>
                  <a:pt x="830356" y="3996926"/>
                </a:lnTo>
                <a:lnTo>
                  <a:pt x="760460" y="3943806"/>
                </a:lnTo>
                <a:lnTo>
                  <a:pt x="690567" y="3890685"/>
                </a:lnTo>
                <a:lnTo>
                  <a:pt x="620671" y="3837564"/>
                </a:lnTo>
                <a:lnTo>
                  <a:pt x="553571" y="3784444"/>
                </a:lnTo>
                <a:lnTo>
                  <a:pt x="489269" y="3725731"/>
                </a:lnTo>
                <a:lnTo>
                  <a:pt x="433350" y="3667021"/>
                </a:lnTo>
                <a:lnTo>
                  <a:pt x="385824" y="3599922"/>
                </a:lnTo>
                <a:lnTo>
                  <a:pt x="349477" y="3530025"/>
                </a:lnTo>
                <a:lnTo>
                  <a:pt x="324315" y="3446150"/>
                </a:lnTo>
                <a:lnTo>
                  <a:pt x="313131" y="3359479"/>
                </a:lnTo>
                <a:lnTo>
                  <a:pt x="310335" y="3270014"/>
                </a:lnTo>
                <a:lnTo>
                  <a:pt x="318723" y="3174955"/>
                </a:lnTo>
                <a:lnTo>
                  <a:pt x="329907" y="3079898"/>
                </a:lnTo>
                <a:lnTo>
                  <a:pt x="343885" y="2984841"/>
                </a:lnTo>
                <a:lnTo>
                  <a:pt x="355069" y="2889784"/>
                </a:lnTo>
                <a:lnTo>
                  <a:pt x="360659" y="2794725"/>
                </a:lnTo>
                <a:lnTo>
                  <a:pt x="360659" y="2702464"/>
                </a:lnTo>
                <a:lnTo>
                  <a:pt x="349477" y="2615793"/>
                </a:lnTo>
                <a:lnTo>
                  <a:pt x="327111" y="2529122"/>
                </a:lnTo>
                <a:lnTo>
                  <a:pt x="293561" y="2448045"/>
                </a:lnTo>
                <a:lnTo>
                  <a:pt x="251625" y="2364170"/>
                </a:lnTo>
                <a:lnTo>
                  <a:pt x="204096" y="2280295"/>
                </a:lnTo>
                <a:lnTo>
                  <a:pt x="153769" y="2196423"/>
                </a:lnTo>
                <a:lnTo>
                  <a:pt x="106240" y="2115344"/>
                </a:lnTo>
                <a:lnTo>
                  <a:pt x="64305" y="2028673"/>
                </a:lnTo>
                <a:lnTo>
                  <a:pt x="30754" y="1944798"/>
                </a:lnTo>
                <a:lnTo>
                  <a:pt x="8387" y="1858129"/>
                </a:lnTo>
                <a:lnTo>
                  <a:pt x="0" y="1768662"/>
                </a:lnTo>
                <a:lnTo>
                  <a:pt x="8387" y="1679195"/>
                </a:lnTo>
                <a:lnTo>
                  <a:pt x="30754" y="1592526"/>
                </a:lnTo>
                <a:lnTo>
                  <a:pt x="64305" y="1508651"/>
                </a:lnTo>
                <a:lnTo>
                  <a:pt x="106240" y="1421980"/>
                </a:lnTo>
                <a:lnTo>
                  <a:pt x="153769" y="1340903"/>
                </a:lnTo>
                <a:lnTo>
                  <a:pt x="204096" y="1257028"/>
                </a:lnTo>
                <a:lnTo>
                  <a:pt x="251625" y="1173153"/>
                </a:lnTo>
                <a:lnTo>
                  <a:pt x="293561" y="1089278"/>
                </a:lnTo>
                <a:lnTo>
                  <a:pt x="327111" y="1008199"/>
                </a:lnTo>
                <a:lnTo>
                  <a:pt x="349477" y="921528"/>
                </a:lnTo>
                <a:lnTo>
                  <a:pt x="360659" y="834859"/>
                </a:lnTo>
                <a:lnTo>
                  <a:pt x="360659" y="742599"/>
                </a:lnTo>
                <a:lnTo>
                  <a:pt x="355069" y="647539"/>
                </a:lnTo>
                <a:lnTo>
                  <a:pt x="343885" y="552482"/>
                </a:lnTo>
                <a:lnTo>
                  <a:pt x="329907" y="457425"/>
                </a:lnTo>
                <a:lnTo>
                  <a:pt x="318723" y="362366"/>
                </a:lnTo>
                <a:lnTo>
                  <a:pt x="310335" y="267309"/>
                </a:lnTo>
                <a:lnTo>
                  <a:pt x="313131" y="177842"/>
                </a:lnTo>
                <a:lnTo>
                  <a:pt x="324315" y="91173"/>
                </a:lnTo>
                <a:lnTo>
                  <a:pt x="349477" y="7296"/>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eaLnBrk="0" fontAlgn="base" hangingPunct="0"/>
            <a:r>
              <a:rPr lang="en-US" sz="2400" dirty="0">
                <a:solidFill>
                  <a:schemeClr val="tx1"/>
                </a:solidFill>
              </a:rPr>
              <a:t>“a recognized alternative to guardianship through which people with disabilities use friends, family members, and professionals to help them understand the situations and choices they face, so they may make their own decisions without the “need” for a guardian.”</a:t>
            </a:r>
          </a:p>
          <a:p>
            <a:pPr eaLnBrk="0" fontAlgn="base" hangingPunct="0"/>
            <a:endParaRPr lang="en-US" sz="2400" dirty="0">
              <a:solidFill>
                <a:schemeClr val="tx1"/>
              </a:solidFill>
            </a:endParaRPr>
          </a:p>
          <a:p>
            <a:pPr eaLnBrk="0" fontAlgn="base" hangingPunct="0"/>
            <a:r>
              <a:rPr lang="en-US" sz="2400" dirty="0">
                <a:solidFill>
                  <a:schemeClr val="tx1"/>
                </a:solidFill>
              </a:rPr>
              <a:t>- </a:t>
            </a:r>
            <a:r>
              <a:rPr lang="en-US" sz="2400" dirty="0" err="1">
                <a:solidFill>
                  <a:schemeClr val="tx1"/>
                </a:solidFill>
              </a:rPr>
              <a:t>Blanck</a:t>
            </a:r>
            <a:r>
              <a:rPr lang="en-US" sz="2400" dirty="0">
                <a:solidFill>
                  <a:schemeClr val="tx1"/>
                </a:solidFill>
              </a:rPr>
              <a:t> &amp; Martinis, 2015 </a:t>
            </a:r>
          </a:p>
        </p:txBody>
      </p:sp>
      <p:pic>
        <p:nvPicPr>
          <p:cNvPr id="8" name="Picture 7">
            <a:extLst>
              <a:ext uri="{FF2B5EF4-FFF2-40B4-BE49-F238E27FC236}">
                <a16:creationId xmlns:a16="http://schemas.microsoft.com/office/drawing/2014/main" id="{6567C31B-C083-4170-8F2A-A3D2D2CB86F3}"/>
              </a:ext>
            </a:extLst>
          </p:cNvPr>
          <p:cNvPicPr>
            <a:picLocks noChangeAspect="1"/>
          </p:cNvPicPr>
          <p:nvPr/>
        </p:nvPicPr>
        <p:blipFill>
          <a:blip r:embed="rId3"/>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155290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fontScale="90000"/>
          </a:bodyPr>
          <a:lstStyle/>
          <a:p>
            <a:r>
              <a:rPr lang="en-US" sz="6000" dirty="0">
                <a:solidFill>
                  <a:schemeClr val="accent5"/>
                </a:solidFill>
              </a:rPr>
              <a:t>Process for Supported Decision Making</a:t>
            </a:r>
            <a:br>
              <a:rPr lang="en-US" sz="6000" dirty="0">
                <a:solidFill>
                  <a:schemeClr val="accent5"/>
                </a:solidFill>
              </a:rPr>
            </a:br>
            <a:br>
              <a:rPr lang="en-US" sz="6000" dirty="0">
                <a:solidFill>
                  <a:schemeClr val="accent5"/>
                </a:solidFill>
              </a:rPr>
            </a:br>
            <a:br>
              <a:rPr lang="en-US" sz="6000" dirty="0"/>
            </a:br>
            <a:endParaRPr lang="en-US" sz="6000" dirty="0">
              <a:solidFill>
                <a:schemeClr val="accent5"/>
              </a:solidFill>
            </a:endParaRP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254647026"/>
              </p:ext>
            </p:extLst>
          </p:nvPr>
        </p:nvGraphicFramePr>
        <p:xfrm>
          <a:off x="5093207" y="620391"/>
          <a:ext cx="6319539" cy="5797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8"/>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1564900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8D75-1409-4562-9874-6DD794EE6952}"/>
              </a:ext>
            </a:extLst>
          </p:cNvPr>
          <p:cNvSpPr>
            <a:spLocks noGrp="1"/>
          </p:cNvSpPr>
          <p:nvPr>
            <p:ph type="title"/>
          </p:nvPr>
        </p:nvSpPr>
        <p:spPr>
          <a:xfrm>
            <a:off x="524741" y="620392"/>
            <a:ext cx="3808268" cy="5504688"/>
          </a:xfrm>
        </p:spPr>
        <p:txBody>
          <a:bodyPr>
            <a:normAutofit/>
          </a:bodyPr>
          <a:lstStyle/>
          <a:p>
            <a:r>
              <a:rPr lang="en-US" sz="6000" dirty="0">
                <a:solidFill>
                  <a:schemeClr val="accent5"/>
                </a:solidFill>
              </a:rPr>
              <a:t>Process..</a:t>
            </a:r>
            <a:br>
              <a:rPr lang="en-US" sz="6000" dirty="0">
                <a:solidFill>
                  <a:schemeClr val="accent5"/>
                </a:solidFill>
              </a:rPr>
            </a:br>
            <a:br>
              <a:rPr lang="en-US" sz="6000" dirty="0">
                <a:solidFill>
                  <a:schemeClr val="accent5"/>
                </a:solidFill>
              </a:rPr>
            </a:br>
            <a:br>
              <a:rPr lang="en-US" sz="6000" dirty="0">
                <a:solidFill>
                  <a:schemeClr val="accent5"/>
                </a:solidFill>
              </a:rPr>
            </a:br>
            <a:endParaRPr lang="en-US" sz="6000" dirty="0">
              <a:solidFill>
                <a:schemeClr val="accent5"/>
              </a:solidFill>
            </a:endParaRPr>
          </a:p>
        </p:txBody>
      </p:sp>
      <p:graphicFrame>
        <p:nvGraphicFramePr>
          <p:cNvPr id="5" name="Content Placeholder 2">
            <a:extLst>
              <a:ext uri="{FF2B5EF4-FFF2-40B4-BE49-F238E27FC236}">
                <a16:creationId xmlns:a16="http://schemas.microsoft.com/office/drawing/2014/main" id="{4B0F657E-CEC2-4990-ABA2-ECA8DEB8E0C0}"/>
              </a:ext>
            </a:extLst>
          </p:cNvPr>
          <p:cNvGraphicFramePr>
            <a:graphicFrameLocks noGrp="1"/>
          </p:cNvGraphicFramePr>
          <p:nvPr>
            <p:ph idx="1"/>
            <p:extLst>
              <p:ext uri="{D42A27DB-BD31-4B8C-83A1-F6EECF244321}">
                <p14:modId xmlns:p14="http://schemas.microsoft.com/office/powerpoint/2010/main" val="1695789553"/>
              </p:ext>
            </p:extLst>
          </p:nvPr>
        </p:nvGraphicFramePr>
        <p:xfrm>
          <a:off x="5093207" y="620391"/>
          <a:ext cx="6319539" cy="5797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567C31B-C083-4170-8F2A-A3D2D2CB86F3}"/>
              </a:ext>
            </a:extLst>
          </p:cNvPr>
          <p:cNvPicPr>
            <a:picLocks noChangeAspect="1"/>
          </p:cNvPicPr>
          <p:nvPr/>
        </p:nvPicPr>
        <p:blipFill>
          <a:blip r:embed="rId8"/>
          <a:stretch>
            <a:fillRect/>
          </a:stretch>
        </p:blipFill>
        <p:spPr>
          <a:xfrm>
            <a:off x="804672" y="6148872"/>
            <a:ext cx="1378975" cy="308733"/>
          </a:xfrm>
          <a:prstGeom prst="rect">
            <a:avLst/>
          </a:prstGeom>
        </p:spPr>
      </p:pic>
    </p:spTree>
    <p:extLst>
      <p:ext uri="{BB962C8B-B14F-4D97-AF65-F5344CB8AC3E}">
        <p14:creationId xmlns:p14="http://schemas.microsoft.com/office/powerpoint/2010/main" val="42060233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6975</TotalTime>
  <Words>815</Words>
  <Application>Microsoft Office PowerPoint</Application>
  <PresentationFormat>Widescreen</PresentationFormat>
  <Paragraphs>120</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Supported Decision  Making</vt:lpstr>
      <vt:lpstr>Objectives</vt:lpstr>
      <vt:lpstr>How did we get here? </vt:lpstr>
      <vt:lpstr>PowerPoint Presentation</vt:lpstr>
      <vt:lpstr>Senate Bill 134  (RSA 464-D)</vt:lpstr>
      <vt:lpstr>Law directs schools further with….</vt:lpstr>
      <vt:lpstr>Supported Decision  Making (SDM)</vt:lpstr>
      <vt:lpstr>Process for Supported Decision Making   </vt:lpstr>
      <vt:lpstr>Process..   </vt:lpstr>
      <vt:lpstr>Preparing for Supported Decision Making</vt:lpstr>
      <vt:lpstr>Ways we make decisions..</vt:lpstr>
      <vt:lpstr>Skills of a Decision Maker</vt:lpstr>
      <vt:lpstr>Teach Decision Making</vt:lpstr>
      <vt:lpstr>Opportunities</vt:lpstr>
      <vt:lpstr>Resources</vt:lpstr>
      <vt:lpstr>  How can we make SDM work?  Individual and supporter work to:    </vt:lpstr>
      <vt:lpstr>Questions,  Conversation &amp;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Support Team</dc:title>
  <dc:creator>Christina Lachance</dc:creator>
  <cp:lastModifiedBy>Daniel Alexander</cp:lastModifiedBy>
  <cp:revision>83</cp:revision>
  <cp:lastPrinted>2022-02-02T21:56:06Z</cp:lastPrinted>
  <dcterms:created xsi:type="dcterms:W3CDTF">2021-08-09T13:17:50Z</dcterms:created>
  <dcterms:modified xsi:type="dcterms:W3CDTF">2022-06-03T11:57:41Z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0F517E37-F5DF-4AAD-A4DC-FBAF85E3DCE6</vt:lpwstr>
  </property>
  <property fmtid="{D5CDD505-2E9C-101B-9397-08002B2CF9AE}" pid="3" name="ArticulatePath">
    <vt:lpwstr>Supported Decision Making Skill Building 5-25-22 Nashua</vt:lpwstr>
  </property>
</Properties>
</file>